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8" d="100"/>
          <a:sy n="78" d="100"/>
        </p:scale>
        <p:origin x="-90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5" d="100"/>
        <a:sy n="85" d="100"/>
      </p:scale>
      <p:origin x="0" y="-16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E1C3-F06A-4B02-994F-75B9A59B4A0F}" type="datetimeFigureOut">
              <a:rPr lang="en-US" smtClean="0"/>
              <a:t>4/16/19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C2B1-F1BA-447B-9C33-9135BDE33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8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E1C3-F06A-4B02-994F-75B9A59B4A0F}" type="datetimeFigureOut">
              <a:rPr lang="en-US" smtClean="0"/>
              <a:t>4/16/19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C2B1-F1BA-447B-9C33-9135BDE33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5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E1C3-F06A-4B02-994F-75B9A59B4A0F}" type="datetimeFigureOut">
              <a:rPr lang="en-US" smtClean="0"/>
              <a:t>4/16/19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C2B1-F1BA-447B-9C33-9135BDE33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E1C3-F06A-4B02-994F-75B9A59B4A0F}" type="datetimeFigureOut">
              <a:rPr lang="en-US" smtClean="0"/>
              <a:t>4/16/19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C2B1-F1BA-447B-9C33-9135BDE33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5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E1C3-F06A-4B02-994F-75B9A59B4A0F}" type="datetimeFigureOut">
              <a:rPr lang="en-US" smtClean="0"/>
              <a:t>4/16/19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C2B1-F1BA-447B-9C33-9135BDE33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98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E1C3-F06A-4B02-994F-75B9A59B4A0F}" type="datetimeFigureOut">
              <a:rPr lang="en-US" smtClean="0"/>
              <a:t>4/16/19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C2B1-F1BA-447B-9C33-9135BDE33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1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E1C3-F06A-4B02-994F-75B9A59B4A0F}" type="datetimeFigureOut">
              <a:rPr lang="en-US" smtClean="0"/>
              <a:t>4/16/19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C2B1-F1BA-447B-9C33-9135BDE33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7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E1C3-F06A-4B02-994F-75B9A59B4A0F}" type="datetimeFigureOut">
              <a:rPr lang="en-US" smtClean="0"/>
              <a:t>4/16/19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C2B1-F1BA-447B-9C33-9135BDE33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3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E1C3-F06A-4B02-994F-75B9A59B4A0F}" type="datetimeFigureOut">
              <a:rPr lang="en-US" smtClean="0"/>
              <a:t>4/16/19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C2B1-F1BA-447B-9C33-9135BDE33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1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E1C3-F06A-4B02-994F-75B9A59B4A0F}" type="datetimeFigureOut">
              <a:rPr lang="en-US" smtClean="0"/>
              <a:t>4/16/19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C2B1-F1BA-447B-9C33-9135BDE33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7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E1C3-F06A-4B02-994F-75B9A59B4A0F}" type="datetimeFigureOut">
              <a:rPr lang="en-US" smtClean="0"/>
              <a:t>4/16/19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C2B1-F1BA-447B-9C33-9135BDE33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4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0E1C3-F06A-4B02-994F-75B9A59B4A0F}" type="datetimeFigureOut">
              <a:rPr lang="en-US" smtClean="0"/>
              <a:t>4/16/19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7C2B1-F1BA-447B-9C33-9135BDE33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2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5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81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6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48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-61913"/>
            <a:ext cx="9220200" cy="698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86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65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95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53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5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44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5175" y="3429000"/>
            <a:ext cx="999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/>
              <a:t>Reduced</a:t>
            </a:r>
          </a:p>
          <a:p>
            <a:pPr algn="ctr"/>
            <a:r>
              <a:rPr lang="en-US" b="1" i="1" dirty="0" smtClean="0"/>
              <a:t>15%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800975" y="3409950"/>
            <a:ext cx="999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/>
              <a:t>Reduced</a:t>
            </a:r>
          </a:p>
          <a:p>
            <a:pPr algn="ctr"/>
            <a:r>
              <a:rPr lang="en-US" b="1" i="1" dirty="0" smtClean="0"/>
              <a:t>23%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592422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2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06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16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497"/>
            <a:ext cx="9173971" cy="652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84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195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279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364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24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0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44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07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19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44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63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713</TotalTime>
  <Words>6</Words>
  <Application>Microsoft Macintosh PowerPoint</Application>
  <PresentationFormat>On-screen Show (4:3)</PresentationFormat>
  <Paragraphs>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Noling,Joseph W</dc:creator>
  <cp:lastModifiedBy>Kenneth</cp:lastModifiedBy>
  <cp:revision>4</cp:revision>
  <cp:lastPrinted>2019-04-16T01:15:54Z</cp:lastPrinted>
  <dcterms:created xsi:type="dcterms:W3CDTF">2019-04-15T13:57:12Z</dcterms:created>
  <dcterms:modified xsi:type="dcterms:W3CDTF">2019-04-16T12:29:32Z</dcterms:modified>
</cp:coreProperties>
</file>