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776" r:id="rId2"/>
    <p:sldId id="697" r:id="rId3"/>
    <p:sldId id="886" r:id="rId4"/>
    <p:sldId id="868" r:id="rId5"/>
    <p:sldId id="256" r:id="rId6"/>
    <p:sldId id="887" r:id="rId7"/>
    <p:sldId id="878" r:id="rId8"/>
    <p:sldId id="880" r:id="rId9"/>
    <p:sldId id="759" r:id="rId10"/>
    <p:sldId id="782" r:id="rId11"/>
    <p:sldId id="306" r:id="rId12"/>
    <p:sldId id="888" r:id="rId13"/>
    <p:sldId id="882" r:id="rId14"/>
    <p:sldId id="889" r:id="rId15"/>
    <p:sldId id="769" r:id="rId16"/>
    <p:sldId id="883" r:id="rId17"/>
    <p:sldId id="770" r:id="rId18"/>
    <p:sldId id="885" r:id="rId19"/>
    <p:sldId id="788" r:id="rId20"/>
    <p:sldId id="606" r:id="rId21"/>
  </p:sldIdLst>
  <p:sldSz cx="9144000" cy="6858000" type="screen4x3"/>
  <p:notesSz cx="6858000" cy="9215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gehara, Shinsuke" initials="AS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9933"/>
    <a:srgbClr val="FF99CC"/>
    <a:srgbClr val="0000FF"/>
    <a:srgbClr val="FF6600"/>
    <a:srgbClr val="FF3300"/>
    <a:srgbClr val="FF5050"/>
    <a:srgbClr val="FFCC00"/>
    <a:srgbClr val="CC66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19" autoAdjust="0"/>
    <p:restoredTop sz="96395" autoAdjust="0"/>
  </p:normalViewPr>
  <p:slideViewPr>
    <p:cSldViewPr snapToGrid="0">
      <p:cViewPr varScale="1">
        <p:scale>
          <a:sx n="60" d="100"/>
          <a:sy n="60" d="100"/>
        </p:scale>
        <p:origin x="-1680" y="-11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commentAuthors" Target="commentAuthors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2372"/>
          </a:xfrm>
          <a:prstGeom prst="rect">
            <a:avLst/>
          </a:prstGeom>
        </p:spPr>
        <p:txBody>
          <a:bodyPr vert="horz" lIns="91835" tIns="45918" rIns="91835" bIns="459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2372"/>
          </a:xfrm>
          <a:prstGeom prst="rect">
            <a:avLst/>
          </a:prstGeom>
        </p:spPr>
        <p:txBody>
          <a:bodyPr vert="horz" lIns="91835" tIns="45918" rIns="91835" bIns="45918" rtlCol="0"/>
          <a:lstStyle>
            <a:lvl1pPr algn="r">
              <a:defRPr sz="1200"/>
            </a:lvl1pPr>
          </a:lstStyle>
          <a:p>
            <a:fld id="{877B1152-F0A2-4E21-A1D1-A6539BB10AAD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3068"/>
            <a:ext cx="2971800" cy="462371"/>
          </a:xfrm>
          <a:prstGeom prst="rect">
            <a:avLst/>
          </a:prstGeom>
        </p:spPr>
        <p:txBody>
          <a:bodyPr vert="horz" lIns="91835" tIns="45918" rIns="91835" bIns="459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53068"/>
            <a:ext cx="2971800" cy="462371"/>
          </a:xfrm>
          <a:prstGeom prst="rect">
            <a:avLst/>
          </a:prstGeom>
        </p:spPr>
        <p:txBody>
          <a:bodyPr vert="horz" lIns="91835" tIns="45918" rIns="91835" bIns="45918" rtlCol="0" anchor="b"/>
          <a:lstStyle>
            <a:lvl1pPr algn="r">
              <a:defRPr sz="1200"/>
            </a:lvl1pPr>
          </a:lstStyle>
          <a:p>
            <a:fld id="{739A426A-9AAF-4732-A41A-89013C5B71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353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2372"/>
          </a:xfrm>
          <a:prstGeom prst="rect">
            <a:avLst/>
          </a:prstGeom>
        </p:spPr>
        <p:txBody>
          <a:bodyPr vert="horz" lIns="91835" tIns="45918" rIns="91835" bIns="4591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2372"/>
          </a:xfrm>
          <a:prstGeom prst="rect">
            <a:avLst/>
          </a:prstGeom>
        </p:spPr>
        <p:txBody>
          <a:bodyPr vert="horz" lIns="91835" tIns="45918" rIns="91835" bIns="45918" rtlCol="0"/>
          <a:lstStyle>
            <a:lvl1pPr algn="r">
              <a:defRPr sz="1200"/>
            </a:lvl1pPr>
          </a:lstStyle>
          <a:p>
            <a:fld id="{C0BA0318-3E5E-4BEA-9D7A-5324217A7772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7313" y="1152525"/>
            <a:ext cx="4143375" cy="3108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5" tIns="45918" rIns="91835" bIns="4591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34929"/>
            <a:ext cx="5486400" cy="3628579"/>
          </a:xfrm>
          <a:prstGeom prst="rect">
            <a:avLst/>
          </a:prstGeom>
        </p:spPr>
        <p:txBody>
          <a:bodyPr vert="horz" lIns="91835" tIns="45918" rIns="91835" bIns="4591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53068"/>
            <a:ext cx="2971800" cy="462371"/>
          </a:xfrm>
          <a:prstGeom prst="rect">
            <a:avLst/>
          </a:prstGeom>
        </p:spPr>
        <p:txBody>
          <a:bodyPr vert="horz" lIns="91835" tIns="45918" rIns="91835" bIns="4591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53068"/>
            <a:ext cx="2971800" cy="462371"/>
          </a:xfrm>
          <a:prstGeom prst="rect">
            <a:avLst/>
          </a:prstGeom>
        </p:spPr>
        <p:txBody>
          <a:bodyPr vert="horz" lIns="91835" tIns="45918" rIns="91835" bIns="45918" rtlCol="0" anchor="b"/>
          <a:lstStyle>
            <a:lvl1pPr algn="r">
              <a:defRPr sz="1200"/>
            </a:lvl1pPr>
          </a:lstStyle>
          <a:p>
            <a:fld id="{F5C6291A-78FB-44CB-8AFE-2BF41CAF1A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4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6291A-78FB-44CB-8AFE-2BF41CAF1A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73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740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707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4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79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73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8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374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610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7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671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96D05E-429E-4F04-9193-566630B38C28}" type="datetimeFigureOut">
              <a:rPr lang="en-US" smtClean="0"/>
              <a:t>4/17/19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1FB20-A008-4472-B038-FC3AE92DE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41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jpeg"/><Relationship Id="rId7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jpeg"/><Relationship Id="rId9" Type="http://schemas.openxmlformats.org/officeDocument/2006/relationships/image" Target="../media/image39.jpeg"/><Relationship Id="rId1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Relationship Id="rId7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jpe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jpeg"/><Relationship Id="rId9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457200"/>
            <a:ext cx="9144000" cy="15693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400" b="1" dirty="0">
                <a:latin typeface="Arial" panose="020B0604020202020204" pitchFamily="34" charset="0"/>
                <a:cs typeface="Arial" panose="020B0604020202020204" pitchFamily="34" charset="0"/>
              </a:rPr>
              <a:t>Production Recommendation Updates: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Plastic mulch, Fertilization, and Transplant Quality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806440"/>
            <a:ext cx="1463040" cy="95854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188720" y="5577840"/>
            <a:ext cx="6766560" cy="91440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Shinsuke Agehara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Assistant Professor, Plant Physiology</a:t>
            </a:r>
          </a:p>
          <a:p>
            <a:pPr>
              <a:spcBef>
                <a:spcPts val="0"/>
              </a:spcBef>
              <a:spcAft>
                <a:spcPts val="200"/>
              </a:spcAf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Gulf Coast Research and Education Center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6263640"/>
            <a:ext cx="1463040" cy="484745"/>
          </a:xfrm>
          <a:prstGeom prst="rect">
            <a:avLst/>
          </a:prstGeom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91439" y="91440"/>
            <a:ext cx="8961120" cy="365760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  <a:spcAft>
                <a:spcPts val="300"/>
              </a:spcAft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AgriTech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(Plant City, FL – Apr 16-17, 2019)</a:t>
            </a:r>
          </a:p>
        </p:txBody>
      </p:sp>
      <p:pic>
        <p:nvPicPr>
          <p:cNvPr id="12" name="Content Placeholder 3">
            <a:extLst>
              <a:ext uri="{FF2B5EF4-FFF2-40B4-BE49-F238E27FC236}">
                <a16:creationId xmlns:a16="http://schemas.microsoft.com/office/drawing/2014/main" xmlns="" id="{39AACC19-DEB7-4DE5-8ED6-18CA9A0D4E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2103120"/>
            <a:ext cx="5852160" cy="32918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AB3137F-AA6A-4982-9393-640537C257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91840"/>
            <a:ext cx="2560320" cy="1920239"/>
          </a:xfrm>
          <a:prstGeom prst="rect">
            <a:avLst/>
          </a:prstGeom>
          <a:ln w="6350">
            <a:solidFill>
              <a:schemeClr val="bg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BE3E75F-6AE6-419C-96B3-F1FE3365C7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240" y="2194560"/>
            <a:ext cx="1920240" cy="2560320"/>
          </a:xfrm>
          <a:prstGeom prst="rect">
            <a:avLst/>
          </a:prstGeom>
          <a:ln w="63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68408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Marketable yield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A24E147-7BC7-4993-9175-E0BD66A94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229600" cy="3266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BA3FAA3-C1F5-4987-B533-C3205895E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0" y="4663440"/>
            <a:ext cx="6766560" cy="1992432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9DA6B6B3-B2D8-428A-8B2F-CB3D3980702D}"/>
              </a:ext>
            </a:extLst>
          </p:cNvPr>
          <p:cNvCxnSpPr>
            <a:cxnSpLocks/>
          </p:cNvCxnSpPr>
          <p:nvPr/>
        </p:nvCxnSpPr>
        <p:spPr>
          <a:xfrm flipV="1">
            <a:off x="2052084" y="3289005"/>
            <a:ext cx="5716772" cy="272902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886066D4-A46E-4414-9CCD-92D8CEFDABEB}"/>
              </a:ext>
            </a:extLst>
          </p:cNvPr>
          <p:cNvCxnSpPr>
            <a:cxnSpLocks/>
          </p:cNvCxnSpPr>
          <p:nvPr/>
        </p:nvCxnSpPr>
        <p:spPr>
          <a:xfrm flipV="1">
            <a:off x="2052084" y="2211572"/>
            <a:ext cx="2371060" cy="482011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6CB38461-AD5B-469C-B7F5-997C4C3EC141}"/>
              </a:ext>
            </a:extLst>
          </p:cNvPr>
          <p:cNvSpPr/>
          <p:nvPr/>
        </p:nvSpPr>
        <p:spPr>
          <a:xfrm>
            <a:off x="7389628" y="2961229"/>
            <a:ext cx="974651" cy="289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157%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↑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7619A03-1878-415C-A638-8E0484050259}"/>
              </a:ext>
            </a:extLst>
          </p:cNvPr>
          <p:cNvSpPr/>
          <p:nvPr/>
        </p:nvSpPr>
        <p:spPr>
          <a:xfrm>
            <a:off x="4035057" y="1869620"/>
            <a:ext cx="974651" cy="289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47%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↑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BD955BF7-1388-4EE5-8E18-4EE923EDBFDF}"/>
              </a:ext>
            </a:extLst>
          </p:cNvPr>
          <p:cNvCxnSpPr>
            <a:cxnSpLocks/>
          </p:cNvCxnSpPr>
          <p:nvPr/>
        </p:nvCxnSpPr>
        <p:spPr>
          <a:xfrm flipV="1">
            <a:off x="2048256" y="3355848"/>
            <a:ext cx="4239130" cy="208894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F5D8126B-76F3-4177-A6B6-9AA95C62A169}"/>
              </a:ext>
            </a:extLst>
          </p:cNvPr>
          <p:cNvSpPr/>
          <p:nvPr/>
        </p:nvSpPr>
        <p:spPr>
          <a:xfrm>
            <a:off x="5837416" y="3036164"/>
            <a:ext cx="974651" cy="289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115%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↑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659CC02F-4DE1-45A6-B6AB-7FAF2AFC6787}"/>
              </a:ext>
            </a:extLst>
          </p:cNvPr>
          <p:cNvCxnSpPr>
            <a:cxnSpLocks/>
          </p:cNvCxnSpPr>
          <p:nvPr/>
        </p:nvCxnSpPr>
        <p:spPr>
          <a:xfrm flipV="1">
            <a:off x="2048256" y="2318314"/>
            <a:ext cx="301244" cy="376546"/>
          </a:xfrm>
          <a:prstGeom prst="line">
            <a:avLst/>
          </a:prstGeom>
          <a:ln w="127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2616BDC-F7A2-45F9-87FF-D0B63AD014F9}"/>
              </a:ext>
            </a:extLst>
          </p:cNvPr>
          <p:cNvSpPr/>
          <p:nvPr/>
        </p:nvSpPr>
        <p:spPr>
          <a:xfrm>
            <a:off x="1965706" y="1975152"/>
            <a:ext cx="974651" cy="289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  <a:r>
              <a:rPr lang="en-US" sz="1600" b="1" dirty="0">
                <a:solidFill>
                  <a:srgbClr val="FF0000"/>
                </a:solidFill>
                <a:cs typeface="Arial" panose="020B0604020202020204" pitchFamily="34" charset="0"/>
              </a:rPr>
              <a:t>↑</a:t>
            </a:r>
          </a:p>
        </p:txBody>
      </p:sp>
    </p:spTree>
    <p:extLst>
      <p:ext uri="{BB962C8B-B14F-4D97-AF65-F5344CB8AC3E}">
        <p14:creationId xmlns:p14="http://schemas.microsoft.com/office/powerpoint/2010/main" val="880186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4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" y="2286000"/>
            <a:ext cx="2011680" cy="251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888" y="2286000"/>
            <a:ext cx="201168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88" y="2286000"/>
            <a:ext cx="2011680" cy="251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88" y="2286000"/>
            <a:ext cx="2011680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5488" y="4846320"/>
            <a:ext cx="2011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Establishment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32888" y="4846320"/>
            <a:ext cx="2011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Early harvest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99434" y="4846320"/>
            <a:ext cx="20025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Mid harvest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7688" y="4846320"/>
            <a:ext cx="20116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Late harvest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33D3732-8758-4D35-B79F-C689C9BA8909}"/>
              </a:ext>
            </a:extLst>
          </p:cNvPr>
          <p:cNvCxnSpPr>
            <a:cxnSpLocks/>
          </p:cNvCxnSpPr>
          <p:nvPr/>
        </p:nvCxnSpPr>
        <p:spPr>
          <a:xfrm flipH="1" flipV="1">
            <a:off x="1942011" y="4800600"/>
            <a:ext cx="862151" cy="92725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57A5F64-7154-4437-A191-E72295C89B7E}"/>
              </a:ext>
            </a:extLst>
          </p:cNvPr>
          <p:cNvSpPr txBox="1"/>
          <p:nvPr/>
        </p:nvSpPr>
        <p:spPr>
          <a:xfrm>
            <a:off x="2804162" y="5727853"/>
            <a:ext cx="6166998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much nitrogen is ideal during establishment?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F34360D-1682-484D-B292-06A7688909A0}"/>
              </a:ext>
            </a:extLst>
          </p:cNvPr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fertilization </a:t>
            </a:r>
            <a:r>
              <a:rPr lang="en-US" sz="3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porgram</a:t>
            </a:r>
            <a:endParaRPr lang="en-US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9787D7-3107-4550-A425-89D6E7985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1371600"/>
            <a:ext cx="8229600" cy="745088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E77EBE11-BC46-4D34-8471-9A57209EE23F}"/>
              </a:ext>
            </a:extLst>
          </p:cNvPr>
          <p:cNvSpPr/>
          <p:nvPr/>
        </p:nvSpPr>
        <p:spPr>
          <a:xfrm>
            <a:off x="566928" y="2195399"/>
            <a:ext cx="1828800" cy="2743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899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976840"/>
              </p:ext>
            </p:extLst>
          </p:nvPr>
        </p:nvGraphicFramePr>
        <p:xfrm>
          <a:off x="914400" y="1645920"/>
          <a:ext cx="7315200" cy="15544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96203613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3152851859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60120">
                  <a:extLst>
                    <a:ext uri="{9D8B030D-6E8A-4147-A177-3AD203B41FA5}">
                      <a16:colId xmlns:a16="http://schemas.microsoft.com/office/drawing/2014/main" xmlns="" val="3765555077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of</a:t>
                      </a:r>
                    </a:p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N/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8688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213733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wk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30012942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DEBCEE-D00C-4A26-A4E3-4D5E701466CE}"/>
              </a:ext>
            </a:extLst>
          </p:cNvPr>
          <p:cNvSpPr txBox="1">
            <a:spLocks/>
          </p:cNvSpPr>
          <p:nvPr/>
        </p:nvSpPr>
        <p:spPr>
          <a:xfrm>
            <a:off x="274320" y="274320"/>
            <a:ext cx="859536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trial in the 2017-2018 season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364E26-E982-47CC-B191-2E0FEAB58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80" y="3840480"/>
            <a:ext cx="6949440" cy="25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75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590796"/>
              </p:ext>
            </p:extLst>
          </p:nvPr>
        </p:nvGraphicFramePr>
        <p:xfrm>
          <a:off x="914400" y="3108960"/>
          <a:ext cx="7315200" cy="21031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xmlns="" val="2096203613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xmlns="" val="2365255134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xmlns="" val="2195384289"/>
                    </a:ext>
                  </a:extLst>
                </a:gridCol>
                <a:gridCol w="3200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40080">
                  <a:extLst>
                    <a:ext uri="{9D8B030D-6E8A-4147-A177-3AD203B41FA5}">
                      <a16:colId xmlns:a16="http://schemas.microsoft.com/office/drawing/2014/main" xmlns="" val="3152851859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16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Duration of</a:t>
                      </a:r>
                    </a:p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N/</a:t>
                      </a:r>
                      <a:r>
                        <a:rPr lang="en-US" sz="1200" b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9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highlight>
                            <a:srgbClr val="FF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4048905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gridSpan="7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50107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5086888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2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9134031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 wk</a:t>
                      </a: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3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lb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A/d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72137335"/>
                  </a:ext>
                </a:extLst>
              </a:tr>
            </a:tbl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DEBCEE-D00C-4A26-A4E3-4D5E701466CE}"/>
              </a:ext>
            </a:extLst>
          </p:cNvPr>
          <p:cNvSpPr txBox="1">
            <a:spLocks/>
          </p:cNvSpPr>
          <p:nvPr/>
        </p:nvSpPr>
        <p:spPr>
          <a:xfrm>
            <a:off x="274320" y="274320"/>
            <a:ext cx="859536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in the 2018-2019 season?</a:t>
            </a:r>
          </a:p>
        </p:txBody>
      </p:sp>
      <p:sp>
        <p:nvSpPr>
          <p:cNvPr id="10" name="Rounded Rectangle 8">
            <a:extLst>
              <a:ext uri="{FF2B5EF4-FFF2-40B4-BE49-F238E27FC236}">
                <a16:creationId xmlns:a16="http://schemas.microsoft.com/office/drawing/2014/main" xmlns="" id="{D02F754F-02DC-4B03-9BC0-E7C1978FA08E}"/>
              </a:ext>
            </a:extLst>
          </p:cNvPr>
          <p:cNvSpPr>
            <a:spLocks/>
          </p:cNvSpPr>
          <p:nvPr/>
        </p:nvSpPr>
        <p:spPr>
          <a:xfrm>
            <a:off x="457200" y="1371600"/>
            <a:ext cx="8229600" cy="155448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t"/>
          <a:lstStyle/>
          <a:p>
            <a:pPr marL="457200" indent="-446088">
              <a:lnSpc>
                <a:spcPct val="11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season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‘Brilliance’ were used.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planting dates: Sep 28 and Oct 11.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treatments: 0, 1, 2, 3, 4, and 6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2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A/d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845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xmlns="" id="{EBDEBCEE-D00C-4A26-A4E3-4D5E701466CE}"/>
              </a:ext>
            </a:extLst>
          </p:cNvPr>
          <p:cNvSpPr txBox="1">
            <a:spLocks/>
          </p:cNvSpPr>
          <p:nvPr/>
        </p:nvSpPr>
        <p:spPr>
          <a:xfrm>
            <a:off x="274320" y="274320"/>
            <a:ext cx="859536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Marketable yield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A102C76-0FEC-4B78-9283-E3DFA1CBA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2011680"/>
            <a:ext cx="6400800" cy="34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87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 physiology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838" y="1371600"/>
            <a:ext cx="8229600" cy="23774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69056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student: Jose Hernandez </a:t>
            </a: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Monterroza</a:t>
            </a: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9056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Rhizotron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experiments</a:t>
            </a:r>
          </a:p>
          <a:p>
            <a:pPr marL="69056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leaves on bare-root transplants</a:t>
            </a:r>
          </a:p>
          <a:p>
            <a:pPr marL="690563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Bare-root vs. plug transplants</a:t>
            </a:r>
          </a:p>
        </p:txBody>
      </p:sp>
      <p:pic>
        <p:nvPicPr>
          <p:cNvPr id="7" name="Imagen 5">
            <a:extLst>
              <a:ext uri="{FF2B5EF4-FFF2-40B4-BE49-F238E27FC236}">
                <a16:creationId xmlns:a16="http://schemas.microsoft.com/office/drawing/2014/main" xmlns="" id="{0962607E-0BC6-4738-B94C-09A31C09A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291840"/>
            <a:ext cx="2743200" cy="2057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9">
            <a:extLst>
              <a:ext uri="{FF2B5EF4-FFF2-40B4-BE49-F238E27FC236}">
                <a16:creationId xmlns:a16="http://schemas.microsoft.com/office/drawing/2014/main" xmlns="" id="{07FBF90A-80FD-4585-B9FA-43A1E437AB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1" r="27436"/>
          <a:stretch/>
        </p:blipFill>
        <p:spPr>
          <a:xfrm>
            <a:off x="3291840" y="3108960"/>
            <a:ext cx="1704341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xmlns="" id="{786B6473-E852-4BE1-B6C9-885DC2EF2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064" y="3108960"/>
            <a:ext cx="1828800" cy="2516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xmlns="" id="{29E5D91D-AA2F-45BE-98D3-64477C09EB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304" y="3106807"/>
            <a:ext cx="1828800" cy="251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0359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initial leaves important?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31520" y="1828800"/>
            <a:ext cx="128016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6 DAP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194560" y="1188720"/>
            <a:ext cx="1828800" cy="548640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114800" y="1188720"/>
            <a:ext cx="1828800" cy="548640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leaves covered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with aluminum foil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35040" y="1188720"/>
            <a:ext cx="1828800" cy="548640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Initial leaves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trimmed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D6B224B-5915-4EC0-9825-8059B8DF18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2194560" y="4937760"/>
            <a:ext cx="1828800" cy="1463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F05F1CF-70F1-4BEF-9B82-4AA6B752CD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4114800" y="4937760"/>
            <a:ext cx="1828800" cy="14630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5DED19F-2CA8-438C-962D-A140184BB1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035040" y="4937760"/>
            <a:ext cx="1828800" cy="14630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2192B4-4416-4772-BB52-43D8CB083E2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2194560" y="3383280"/>
            <a:ext cx="1828800" cy="14630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5ECEB43-3B7B-410D-B564-A557BCD428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" b="4737"/>
          <a:stretch/>
        </p:blipFill>
        <p:spPr>
          <a:xfrm>
            <a:off x="4114800" y="3383280"/>
            <a:ext cx="1828800" cy="146304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B2F9614-7202-4A7F-84B3-AC5B156A6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035040" y="3383280"/>
            <a:ext cx="1828800" cy="146304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90877A11-1DFC-4DC4-8A5B-42DAC771054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2194560" y="1828800"/>
            <a:ext cx="1828800" cy="146304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9369343-8931-4267-9824-7C57EB3CE2E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4114800" y="1828800"/>
            <a:ext cx="1828800" cy="14630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4263EC6E-6B11-4D47-80D8-14826400677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b="5000"/>
          <a:stretch/>
        </p:blipFill>
        <p:spPr>
          <a:xfrm>
            <a:off x="6035040" y="1828800"/>
            <a:ext cx="1828800" cy="1463040"/>
          </a:xfrm>
          <a:prstGeom prst="rect">
            <a:avLst/>
          </a:prstGeom>
        </p:spPr>
      </p:pic>
      <p:sp>
        <p:nvSpPr>
          <p:cNvPr id="22" name="Down Arrow 21"/>
          <p:cNvSpPr/>
          <p:nvPr/>
        </p:nvSpPr>
        <p:spPr>
          <a:xfrm>
            <a:off x="2999232" y="3182983"/>
            <a:ext cx="219456" cy="27432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Down Arrow 21">
            <a:extLst>
              <a:ext uri="{FF2B5EF4-FFF2-40B4-BE49-F238E27FC236}">
                <a16:creationId xmlns:a16="http://schemas.microsoft.com/office/drawing/2014/main" xmlns="" id="{8CA2D561-94B2-472A-8F5B-8F2D74DC5DDD}"/>
              </a:ext>
            </a:extLst>
          </p:cNvPr>
          <p:cNvSpPr/>
          <p:nvPr/>
        </p:nvSpPr>
        <p:spPr>
          <a:xfrm>
            <a:off x="4919472" y="3182983"/>
            <a:ext cx="219456" cy="27432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Down Arrow 21">
            <a:extLst>
              <a:ext uri="{FF2B5EF4-FFF2-40B4-BE49-F238E27FC236}">
                <a16:creationId xmlns:a16="http://schemas.microsoft.com/office/drawing/2014/main" xmlns="" id="{1FB5E28F-1E62-4EA8-8070-3CCD6BF7C1BE}"/>
              </a:ext>
            </a:extLst>
          </p:cNvPr>
          <p:cNvSpPr/>
          <p:nvPr/>
        </p:nvSpPr>
        <p:spPr>
          <a:xfrm>
            <a:off x="6839712" y="3182983"/>
            <a:ext cx="219456" cy="27432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21">
            <a:extLst>
              <a:ext uri="{FF2B5EF4-FFF2-40B4-BE49-F238E27FC236}">
                <a16:creationId xmlns:a16="http://schemas.microsoft.com/office/drawing/2014/main" xmlns="" id="{23F45DCF-B98D-4A60-B459-240E54A1D424}"/>
              </a:ext>
            </a:extLst>
          </p:cNvPr>
          <p:cNvSpPr/>
          <p:nvPr/>
        </p:nvSpPr>
        <p:spPr>
          <a:xfrm>
            <a:off x="2999232" y="4733109"/>
            <a:ext cx="219456" cy="27432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Down Arrow 21">
            <a:extLst>
              <a:ext uri="{FF2B5EF4-FFF2-40B4-BE49-F238E27FC236}">
                <a16:creationId xmlns:a16="http://schemas.microsoft.com/office/drawing/2014/main" xmlns="" id="{70083AA6-7A38-404E-8E9C-F8E331326DD9}"/>
              </a:ext>
            </a:extLst>
          </p:cNvPr>
          <p:cNvSpPr/>
          <p:nvPr/>
        </p:nvSpPr>
        <p:spPr>
          <a:xfrm>
            <a:off x="4919472" y="4733109"/>
            <a:ext cx="219456" cy="27432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Down Arrow 21">
            <a:extLst>
              <a:ext uri="{FF2B5EF4-FFF2-40B4-BE49-F238E27FC236}">
                <a16:creationId xmlns:a16="http://schemas.microsoft.com/office/drawing/2014/main" xmlns="" id="{08197DDE-C6A3-44F3-BF94-FF12862B6797}"/>
              </a:ext>
            </a:extLst>
          </p:cNvPr>
          <p:cNvSpPr/>
          <p:nvPr/>
        </p:nvSpPr>
        <p:spPr>
          <a:xfrm>
            <a:off x="6839712" y="4733109"/>
            <a:ext cx="219456" cy="27432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xmlns="" id="{1F7D9AE1-C854-4D08-ABD4-55CE38CCA803}"/>
              </a:ext>
            </a:extLst>
          </p:cNvPr>
          <p:cNvSpPr txBox="1">
            <a:spLocks/>
          </p:cNvSpPr>
          <p:nvPr/>
        </p:nvSpPr>
        <p:spPr>
          <a:xfrm>
            <a:off x="731520" y="3381103"/>
            <a:ext cx="128016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13 DAP</a:t>
            </a: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xmlns="" id="{4A58FFED-4F0F-4E68-8ACD-EC640D9E1EEC}"/>
              </a:ext>
            </a:extLst>
          </p:cNvPr>
          <p:cNvSpPr txBox="1">
            <a:spLocks/>
          </p:cNvSpPr>
          <p:nvPr/>
        </p:nvSpPr>
        <p:spPr>
          <a:xfrm>
            <a:off x="731520" y="4933406"/>
            <a:ext cx="1280160" cy="1463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 DAP</a:t>
            </a:r>
          </a:p>
        </p:txBody>
      </p:sp>
    </p:spTree>
    <p:extLst>
      <p:ext uri="{BB962C8B-B14F-4D97-AF65-F5344CB8AC3E}">
        <p14:creationId xmlns:p14="http://schemas.microsoft.com/office/powerpoint/2010/main" val="19089186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Bare-root vs. plug transplants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4297680"/>
            <a:ext cx="1828800" cy="24384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297680"/>
            <a:ext cx="1828800" cy="2438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4297680"/>
            <a:ext cx="1828800" cy="24384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737360"/>
            <a:ext cx="1828800" cy="2133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737360"/>
            <a:ext cx="1828800" cy="2133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280" y="1737360"/>
            <a:ext cx="1828800" cy="2133600"/>
          </a:xfrm>
          <a:prstGeom prst="rect">
            <a:avLst/>
          </a:prstGeom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65760" y="1737360"/>
            <a:ext cx="1280160" cy="2133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Day 1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65760" y="4297680"/>
            <a:ext cx="1280160" cy="24384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Day 35</a:t>
            </a:r>
          </a:p>
        </p:txBody>
      </p:sp>
      <p:sp>
        <p:nvSpPr>
          <p:cNvPr id="22" name="Down Arrow 21"/>
          <p:cNvSpPr/>
          <p:nvPr/>
        </p:nvSpPr>
        <p:spPr>
          <a:xfrm>
            <a:off x="2423160" y="3895344"/>
            <a:ext cx="274320" cy="36576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>
            <a:off x="4434840" y="3895344"/>
            <a:ext cx="274320" cy="36576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6446520" y="3895344"/>
            <a:ext cx="274320" cy="365760"/>
          </a:xfrm>
          <a:prstGeom prst="down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645920" y="1371600"/>
            <a:ext cx="1828800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Trimmed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657600" y="1371600"/>
            <a:ext cx="1828800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Untrimmed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669280" y="1371600"/>
            <a:ext cx="1828800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Plug transplant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1645920" y="1097280"/>
            <a:ext cx="3840480" cy="3657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Bare-root transplant</a:t>
            </a:r>
          </a:p>
        </p:txBody>
      </p:sp>
    </p:spTree>
    <p:extLst>
      <p:ext uri="{BB962C8B-B14F-4D97-AF65-F5344CB8AC3E}">
        <p14:creationId xmlns:p14="http://schemas.microsoft.com/office/powerpoint/2010/main" val="3167446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0">
            <a:extLst>
              <a:ext uri="{FF2B5EF4-FFF2-40B4-BE49-F238E27FC236}">
                <a16:creationId xmlns:a16="http://schemas.microsoft.com/office/drawing/2014/main" xmlns="" id="{B31B1764-8729-4C85-9466-CE02A75527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63040"/>
            <a:ext cx="1828800" cy="2516752"/>
          </a:xfrm>
          <a:prstGeom prst="rect">
            <a:avLst/>
          </a:prstGeom>
        </p:spPr>
      </p:pic>
      <p:pic>
        <p:nvPicPr>
          <p:cNvPr id="3" name="Imagen 14">
            <a:extLst>
              <a:ext uri="{FF2B5EF4-FFF2-40B4-BE49-F238E27FC236}">
                <a16:creationId xmlns:a16="http://schemas.microsoft.com/office/drawing/2014/main" xmlns="" id="{0DC4D89D-9391-4619-9A06-B0184FB6AB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1463040"/>
            <a:ext cx="1828800" cy="2516752"/>
          </a:xfrm>
          <a:prstGeom prst="rect">
            <a:avLst/>
          </a:prstGeom>
        </p:spPr>
      </p:pic>
      <p:pic>
        <p:nvPicPr>
          <p:cNvPr id="4" name="Imagen 16">
            <a:extLst>
              <a:ext uri="{FF2B5EF4-FFF2-40B4-BE49-F238E27FC236}">
                <a16:creationId xmlns:a16="http://schemas.microsoft.com/office/drawing/2014/main" xmlns="" id="{45273775-30E0-42EC-A037-DDE96BB687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1463040"/>
            <a:ext cx="1828800" cy="2516752"/>
          </a:xfrm>
          <a:prstGeom prst="rect">
            <a:avLst/>
          </a:prstGeom>
        </p:spPr>
      </p:pic>
      <p:pic>
        <p:nvPicPr>
          <p:cNvPr id="5" name="Imagen 18">
            <a:extLst>
              <a:ext uri="{FF2B5EF4-FFF2-40B4-BE49-F238E27FC236}">
                <a16:creationId xmlns:a16="http://schemas.microsoft.com/office/drawing/2014/main" xmlns="" id="{5A3876A6-0035-48CC-872B-427C250C7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1463040"/>
            <a:ext cx="1828800" cy="2516752"/>
          </a:xfrm>
          <a:prstGeom prst="rect">
            <a:avLst/>
          </a:prstGeom>
        </p:spPr>
      </p:pic>
      <p:pic>
        <p:nvPicPr>
          <p:cNvPr id="6" name="Imagen 19">
            <a:extLst>
              <a:ext uri="{FF2B5EF4-FFF2-40B4-BE49-F238E27FC236}">
                <a16:creationId xmlns:a16="http://schemas.microsoft.com/office/drawing/2014/main" xmlns="" id="{38B9E165-2B3A-49D6-974C-9E0FBF4736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071232"/>
            <a:ext cx="1828800" cy="2516754"/>
          </a:xfrm>
          <a:prstGeom prst="rect">
            <a:avLst/>
          </a:prstGeom>
        </p:spPr>
      </p:pic>
      <p:pic>
        <p:nvPicPr>
          <p:cNvPr id="7" name="Imagen 20">
            <a:extLst>
              <a:ext uri="{FF2B5EF4-FFF2-40B4-BE49-F238E27FC236}">
                <a16:creationId xmlns:a16="http://schemas.microsoft.com/office/drawing/2014/main" xmlns="" id="{61E2CF53-5B3A-4838-A4E9-D5CD841CE4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640" y="4071232"/>
            <a:ext cx="1828800" cy="2516754"/>
          </a:xfrm>
          <a:prstGeom prst="rect">
            <a:avLst/>
          </a:prstGeom>
        </p:spPr>
      </p:pic>
      <p:pic>
        <p:nvPicPr>
          <p:cNvPr id="8" name="Imagen 21">
            <a:extLst>
              <a:ext uri="{FF2B5EF4-FFF2-40B4-BE49-F238E27FC236}">
                <a16:creationId xmlns:a16="http://schemas.microsoft.com/office/drawing/2014/main" xmlns="" id="{6BBF9CB7-A04D-4B06-A478-DE0C6DEF809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880" y="4071232"/>
            <a:ext cx="1828800" cy="2516754"/>
          </a:xfrm>
          <a:prstGeom prst="rect">
            <a:avLst/>
          </a:prstGeom>
        </p:spPr>
      </p:pic>
      <p:pic>
        <p:nvPicPr>
          <p:cNvPr id="9" name="Imagen 22">
            <a:extLst>
              <a:ext uri="{FF2B5EF4-FFF2-40B4-BE49-F238E27FC236}">
                <a16:creationId xmlns:a16="http://schemas.microsoft.com/office/drawing/2014/main" xmlns="" id="{AD280C90-7886-414C-AC34-7352FD1217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120" y="4071232"/>
            <a:ext cx="1828800" cy="251675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7A25E64C-092A-4C76-BD73-1239EFAC1924}"/>
              </a:ext>
            </a:extLst>
          </p:cNvPr>
          <p:cNvSpPr txBox="1">
            <a:spLocks/>
          </p:cNvSpPr>
          <p:nvPr/>
        </p:nvSpPr>
        <p:spPr>
          <a:xfrm rot="16200000">
            <a:off x="-800316" y="2447096"/>
            <a:ext cx="251675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Bare-root transplant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40DABC20-7953-40F5-9FFB-5305E57EA42D}"/>
              </a:ext>
            </a:extLst>
          </p:cNvPr>
          <p:cNvSpPr txBox="1">
            <a:spLocks/>
          </p:cNvSpPr>
          <p:nvPr/>
        </p:nvSpPr>
        <p:spPr>
          <a:xfrm rot="16200000">
            <a:off x="-800316" y="5055288"/>
            <a:ext cx="2516752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Plug transplant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B1BD48B0-FF03-4448-BD3F-F74AB43A0E56}"/>
              </a:ext>
            </a:extLst>
          </p:cNvPr>
          <p:cNvSpPr txBox="1">
            <a:spLocks/>
          </p:cNvSpPr>
          <p:nvPr/>
        </p:nvSpPr>
        <p:spPr>
          <a:xfrm>
            <a:off x="914399" y="822960"/>
            <a:ext cx="1828799" cy="548640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0 DAP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5690F661-F1B8-4B7A-938A-08EE882691B9}"/>
              </a:ext>
            </a:extLst>
          </p:cNvPr>
          <p:cNvSpPr txBox="1">
            <a:spLocks/>
          </p:cNvSpPr>
          <p:nvPr/>
        </p:nvSpPr>
        <p:spPr>
          <a:xfrm>
            <a:off x="2834638" y="822960"/>
            <a:ext cx="1828802" cy="548640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14 DAP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D3D1C86B-EEA0-4F61-B754-879EC32A28A8}"/>
              </a:ext>
            </a:extLst>
          </p:cNvPr>
          <p:cNvSpPr txBox="1">
            <a:spLocks/>
          </p:cNvSpPr>
          <p:nvPr/>
        </p:nvSpPr>
        <p:spPr>
          <a:xfrm>
            <a:off x="4754880" y="822960"/>
            <a:ext cx="1828800" cy="548640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28 DAP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6EADAC25-2728-4692-AC32-DBE7F3205DCB}"/>
              </a:ext>
            </a:extLst>
          </p:cNvPr>
          <p:cNvSpPr txBox="1">
            <a:spLocks/>
          </p:cNvSpPr>
          <p:nvPr/>
        </p:nvSpPr>
        <p:spPr>
          <a:xfrm>
            <a:off x="6675120" y="822960"/>
            <a:ext cx="1828800" cy="548640"/>
          </a:xfrm>
          <a:prstGeom prst="rect">
            <a:avLst/>
          </a:prstGeom>
        </p:spPr>
        <p:txBody>
          <a:bodyPr vert="horz" lIns="45720" tIns="45720" rIns="4572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42 DAP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8646AA25-417C-4142-94A8-495623B87F29}"/>
              </a:ext>
            </a:extLst>
          </p:cNvPr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 morphology</a:t>
            </a:r>
          </a:p>
        </p:txBody>
      </p:sp>
      <p:sp>
        <p:nvSpPr>
          <p:cNvPr id="19" name="Elipse 30">
            <a:extLst>
              <a:ext uri="{FF2B5EF4-FFF2-40B4-BE49-F238E27FC236}">
                <a16:creationId xmlns:a16="http://schemas.microsoft.com/office/drawing/2014/main" xmlns="" id="{C001E70B-0F24-473F-A268-AB565FB708DE}"/>
              </a:ext>
            </a:extLst>
          </p:cNvPr>
          <p:cNvSpPr/>
          <p:nvPr/>
        </p:nvSpPr>
        <p:spPr>
          <a:xfrm>
            <a:off x="6963484" y="1463040"/>
            <a:ext cx="1266116" cy="244710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0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5" name="Rounded Rectangle 4"/>
          <p:cNvSpPr>
            <a:spLocks/>
          </p:cNvSpPr>
          <p:nvPr/>
        </p:nvSpPr>
        <p:spPr>
          <a:xfrm>
            <a:off x="457200" y="1371600"/>
            <a:ext cx="8229600" cy="448515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t"/>
          <a:lstStyle/>
          <a:p>
            <a:pPr marL="457200" indent="-446088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 mulch is highly effective in improving early-season yield of both bare-root and plug transplants.</a:t>
            </a:r>
          </a:p>
          <a:p>
            <a:pPr marL="457200" indent="-446088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‘Radiance’ is most responsive to reflective mulch – heat sensitivity.</a:t>
            </a:r>
          </a:p>
          <a:p>
            <a:pPr marL="457200" indent="-446088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</a:t>
            </a:r>
            <a:r>
              <a:rPr lang="en-US" sz="2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wk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initial high N fertilization is adequate for the establishment of ‘Brilliance’ plants.</a:t>
            </a:r>
          </a:p>
          <a:p>
            <a:pPr marL="457200" indent="-446088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Ideal canopy size depends on many factors – yield, insect damage, fruit exposure, spray penetration, etc. </a:t>
            </a:r>
          </a:p>
          <a:p>
            <a:pPr marL="457200" indent="-446088">
              <a:lnSpc>
                <a:spcPct val="110000"/>
              </a:lnSpc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seedling leaves are important for the establishment – photosynthesis and nutrient translocation.</a:t>
            </a:r>
          </a:p>
        </p:txBody>
      </p:sp>
    </p:spTree>
    <p:extLst>
      <p:ext uri="{BB962C8B-B14F-4D97-AF65-F5344CB8AC3E}">
        <p14:creationId xmlns:p14="http://schemas.microsoft.com/office/powerpoint/2010/main" val="657032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4320" y="274320"/>
            <a:ext cx="859536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Horticulture programs </a:t>
            </a:r>
          </a:p>
        </p:txBody>
      </p:sp>
      <p:sp>
        <p:nvSpPr>
          <p:cNvPr id="9" name="Rounded Rectangle 8"/>
          <p:cNvSpPr>
            <a:spLocks/>
          </p:cNvSpPr>
          <p:nvPr/>
        </p:nvSpPr>
        <p:spPr>
          <a:xfrm>
            <a:off x="457200" y="1280160"/>
            <a:ext cx="8229600" cy="448515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t"/>
          <a:lstStyle/>
          <a:p>
            <a:pPr marL="457200" indent="-446088">
              <a:lnSpc>
                <a:spcPct val="11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Reflective/reflective-stripe mulch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Nitrogen fertilization rates for new cultivars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Transplant physiology (bare-root vs plug)</a:t>
            </a:r>
          </a:p>
          <a:p>
            <a:pPr marL="457200" indent="-446088">
              <a:lnSpc>
                <a:spcPct val="11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</a:p>
          <a:p>
            <a:pPr marL="468312">
              <a:lnSpc>
                <a:spcPct val="110000"/>
              </a:lnSpc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Develop/optimize crop management practices to improve yield distribution &amp; profitability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D95E806-4C42-4089-B3ED-D87D782E0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931920"/>
            <a:ext cx="4572000" cy="284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5745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/>
          <p:cNvSpPr txBox="1">
            <a:spLocks/>
          </p:cNvSpPr>
          <p:nvPr/>
        </p:nvSpPr>
        <p:spPr>
          <a:xfrm>
            <a:off x="457200" y="1371600"/>
            <a:ext cx="8229600" cy="53035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Florida Strawberry Research and Education Foundation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IMAFLEX USA, Inc.</a:t>
            </a: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Collaborators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Vance Whitaker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Ralf Dujardin, IMAFLEX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 Dolan,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Intergro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Florida Strawberry Grower Association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Chemical Dynamics</a:t>
            </a: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1963" indent="-4619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Plant Physiology Lab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Tia Silvasy (Biological Scientist II)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Aleyda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Acosta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Dante Pinochet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Dr. Atsushi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Sanada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Syuan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-you Lin (PhD)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Jose Hernandez (MS)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Chris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DelCastillo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Bill Wang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Lilian Pride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Tyler Orr</a:t>
            </a:r>
          </a:p>
          <a:p>
            <a:pPr marL="457200" indent="-2286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Amanda Rivera</a:t>
            </a:r>
          </a:p>
          <a:p>
            <a:pPr marL="461963" indent="-461963">
              <a:spcBef>
                <a:spcPts val="600"/>
              </a:spcBef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5063" indent="-2405063">
              <a:spcBef>
                <a:spcPts val="600"/>
              </a:spcBef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405063" indent="-2405063">
              <a:spcBef>
                <a:spcPts val="600"/>
              </a:spcBef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4640962" y="482661"/>
            <a:ext cx="4173487" cy="3019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1963" indent="-461963" algn="ctr">
              <a:spcBef>
                <a:spcPts val="600"/>
              </a:spcBef>
              <a:buNone/>
            </a:pPr>
            <a:r>
              <a:rPr lang="en-US" sz="1800" dirty="0">
                <a:cs typeface="Arial" panose="020B0604020202020204" pitchFamily="34" charset="0"/>
              </a:rPr>
              <a:t>	</a:t>
            </a:r>
          </a:p>
          <a:p>
            <a:pPr marL="461963" indent="-461963" algn="ctr">
              <a:spcBef>
                <a:spcPts val="600"/>
              </a:spcBef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marL="2405063" indent="-2405063" algn="ctr">
              <a:spcBef>
                <a:spcPts val="600"/>
              </a:spcBef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800" dirty="0">
              <a:cs typeface="Arial" panose="020B0604020202020204" pitchFamily="34" charset="0"/>
            </a:endParaRPr>
          </a:p>
          <a:p>
            <a:pPr algn="ctr"/>
            <a:endParaRPr lang="en-US" sz="1800" dirty="0">
              <a:cs typeface="Arial" panose="020B0604020202020204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416" y="1338940"/>
            <a:ext cx="1828800" cy="1152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245E300-A793-4B77-BFBC-8871A010F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700011"/>
            <a:ext cx="3657600" cy="3962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634942-A521-4187-A01A-CEF99DC6C8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560" y="3291840"/>
            <a:ext cx="4389120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092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F031607-E259-4565-B960-7F3DB0AF72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870" y="4297681"/>
            <a:ext cx="5852160" cy="2423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78FBAD-2C24-4EE4-872F-C58CF8354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28800"/>
            <a:ext cx="1828800" cy="24383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F46D2BE-D6A4-44ED-AE7E-30C66A8A86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512" y="1828800"/>
            <a:ext cx="1828800" cy="24383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292C1D-0B16-4576-88B6-CFB78C802E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688" y="1828800"/>
            <a:ext cx="1828800" cy="243839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A5F2740-780F-4030-B7F5-40BBCDC0FE0F}"/>
              </a:ext>
            </a:extLst>
          </p:cNvPr>
          <p:cNvSpPr txBox="1"/>
          <p:nvPr/>
        </p:nvSpPr>
        <p:spPr>
          <a:xfrm>
            <a:off x="1810512" y="13716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Black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19F3B69-8414-408D-BF5C-222CFBAE34AE}"/>
              </a:ext>
            </a:extLst>
          </p:cNvPr>
          <p:cNvSpPr txBox="1"/>
          <p:nvPr/>
        </p:nvSpPr>
        <p:spPr>
          <a:xfrm>
            <a:off x="3657600" y="13716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Fully metalized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4A1BACD-34F7-4BE8-A687-12CA0C553411}"/>
              </a:ext>
            </a:extLst>
          </p:cNvPr>
          <p:cNvSpPr txBox="1"/>
          <p:nvPr/>
        </p:nvSpPr>
        <p:spPr>
          <a:xfrm>
            <a:off x="5504688" y="1371600"/>
            <a:ext cx="182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Metalized-stripe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4547BBB-7CFF-4C0F-8927-14FD8E71D368}"/>
              </a:ext>
            </a:extLst>
          </p:cNvPr>
          <p:cNvSpPr txBox="1"/>
          <p:nvPr/>
        </p:nvSpPr>
        <p:spPr>
          <a:xfrm>
            <a:off x="274320" y="274318"/>
            <a:ext cx="859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Reflective/reflective-stripe mulch</a:t>
            </a:r>
          </a:p>
        </p:txBody>
      </p:sp>
    </p:spTree>
    <p:extLst>
      <p:ext uri="{BB962C8B-B14F-4D97-AF65-F5344CB8AC3E}">
        <p14:creationId xmlns:p14="http://schemas.microsoft.com/office/powerpoint/2010/main" val="373998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828800"/>
            <a:ext cx="5852160" cy="38047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06FF5D0-3A8E-4F78-852B-89289744C4A0}"/>
              </a:ext>
            </a:extLst>
          </p:cNvPr>
          <p:cNvSpPr txBox="1"/>
          <p:nvPr/>
        </p:nvSpPr>
        <p:spPr>
          <a:xfrm>
            <a:off x="274320" y="274318"/>
            <a:ext cx="859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stress during establishment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0BDAAA6-BC55-4F1C-931A-0ABDEAC99208}"/>
              </a:ext>
            </a:extLst>
          </p:cNvPr>
          <p:cNvSpPr/>
          <p:nvPr/>
        </p:nvSpPr>
        <p:spPr>
          <a:xfrm>
            <a:off x="4284922" y="2360429"/>
            <a:ext cx="1116418" cy="2724912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31D0F55-AEFF-4B76-B8A1-2B4855EB23D6}"/>
              </a:ext>
            </a:extLst>
          </p:cNvPr>
          <p:cNvSpPr/>
          <p:nvPr/>
        </p:nvSpPr>
        <p:spPr>
          <a:xfrm>
            <a:off x="1275909" y="2359152"/>
            <a:ext cx="1097280" cy="2724912"/>
          </a:xfrm>
          <a:prstGeom prst="rect">
            <a:avLst/>
          </a:prstGeom>
          <a:solidFill>
            <a:srgbClr val="92D05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5E9E572-843A-4C41-AB3C-B10328CD17DE}"/>
              </a:ext>
            </a:extLst>
          </p:cNvPr>
          <p:cNvCxnSpPr/>
          <p:nvPr/>
        </p:nvCxnSpPr>
        <p:spPr>
          <a:xfrm>
            <a:off x="1265275" y="2732568"/>
            <a:ext cx="41330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B61BC0D8-28A5-4BFA-9180-5DD265C1DB7A}"/>
              </a:ext>
            </a:extLst>
          </p:cNvPr>
          <p:cNvSpPr/>
          <p:nvPr/>
        </p:nvSpPr>
        <p:spPr>
          <a:xfrm>
            <a:off x="849088" y="2546915"/>
            <a:ext cx="365760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9E2AA266-7F10-4B47-A021-F30939D044AC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727569" y="1710154"/>
            <a:ext cx="175083" cy="89032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BDFFE34-D736-452B-873A-D6E21EAF8678}"/>
              </a:ext>
            </a:extLst>
          </p:cNvPr>
          <p:cNvSpPr txBox="1"/>
          <p:nvPr/>
        </p:nvSpPr>
        <p:spPr>
          <a:xfrm>
            <a:off x="91440" y="1371600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heat stress at &gt;30 °C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6FF1B126-99F0-4886-ACC9-B95C2CD66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20" y="1097280"/>
            <a:ext cx="2217945" cy="566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7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391">
            <a:extLst>
              <a:ext uri="{FF2B5EF4-FFF2-40B4-BE49-F238E27FC236}">
                <a16:creationId xmlns:a16="http://schemas.microsoft.com/office/drawing/2014/main" xmlns="" id="{C130E72D-1CAE-45C0-8EEF-8215A2264807}"/>
              </a:ext>
            </a:extLst>
          </p:cNvPr>
          <p:cNvGrpSpPr/>
          <p:nvPr/>
        </p:nvGrpSpPr>
        <p:grpSpPr>
          <a:xfrm>
            <a:off x="6435802" y="4929692"/>
            <a:ext cx="768055" cy="566384"/>
            <a:chOff x="2590160" y="5887562"/>
            <a:chExt cx="870462" cy="641902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xmlns="" id="{33E4D958-58F2-40BF-8188-6DE2ECAFF019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xmlns="" id="{638C4BE7-B70A-4E1F-A642-C408207954CF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5" name="Teardrop 434">
                <a:extLst>
                  <a:ext uri="{FF2B5EF4-FFF2-40B4-BE49-F238E27FC236}">
                    <a16:creationId xmlns:a16="http://schemas.microsoft.com/office/drawing/2014/main" xmlns="" id="{5A66350A-7FC2-429F-8D6F-C6BFC18FC4D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6" name="Teardrop 435">
                <a:extLst>
                  <a:ext uri="{FF2B5EF4-FFF2-40B4-BE49-F238E27FC236}">
                    <a16:creationId xmlns:a16="http://schemas.microsoft.com/office/drawing/2014/main" xmlns="" id="{8F82783E-CEA3-467D-9FE0-C4DD4C98D08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7" name="Teardrop 436">
                <a:extLst>
                  <a:ext uri="{FF2B5EF4-FFF2-40B4-BE49-F238E27FC236}">
                    <a16:creationId xmlns:a16="http://schemas.microsoft.com/office/drawing/2014/main" xmlns="" id="{E56936F9-B972-4639-807E-F964E61FA1A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xmlns="" id="{595AC73D-5F4C-4892-9D8E-B1B37155C4D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xmlns="" id="{B1CEFA4F-AC3C-4A44-83DC-6A92CA6F4BAE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1" name="Teardrop 430">
                <a:extLst>
                  <a:ext uri="{FF2B5EF4-FFF2-40B4-BE49-F238E27FC236}">
                    <a16:creationId xmlns:a16="http://schemas.microsoft.com/office/drawing/2014/main" xmlns="" id="{9A6C624C-96D9-415A-B1ED-EFC39BE857C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2" name="Teardrop 431">
                <a:extLst>
                  <a:ext uri="{FF2B5EF4-FFF2-40B4-BE49-F238E27FC236}">
                    <a16:creationId xmlns:a16="http://schemas.microsoft.com/office/drawing/2014/main" xmlns="" id="{58CB4F8A-4C6A-4BC8-AEE2-5151EB4C10BF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3" name="Teardrop 432">
                <a:extLst>
                  <a:ext uri="{FF2B5EF4-FFF2-40B4-BE49-F238E27FC236}">
                    <a16:creationId xmlns:a16="http://schemas.microsoft.com/office/drawing/2014/main" xmlns="" id="{DEA1AE4A-7F3D-4C51-940E-1A54AAEB999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xmlns="" id="{D837654D-465A-4269-8AB0-202DA76E55C1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xmlns="" id="{2BB8CB1E-F287-4624-9EC3-D1F185955732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7" name="Teardrop 426">
                <a:extLst>
                  <a:ext uri="{FF2B5EF4-FFF2-40B4-BE49-F238E27FC236}">
                    <a16:creationId xmlns:a16="http://schemas.microsoft.com/office/drawing/2014/main" xmlns="" id="{761FBBF3-9C3D-48F9-8483-0BCF31B50AC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8" name="Teardrop 427">
                <a:extLst>
                  <a:ext uri="{FF2B5EF4-FFF2-40B4-BE49-F238E27FC236}">
                    <a16:creationId xmlns:a16="http://schemas.microsoft.com/office/drawing/2014/main" xmlns="" id="{123EA415-8638-4D18-BB73-D29A862569FF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9" name="Teardrop 428">
                <a:extLst>
                  <a:ext uri="{FF2B5EF4-FFF2-40B4-BE49-F238E27FC236}">
                    <a16:creationId xmlns:a16="http://schemas.microsoft.com/office/drawing/2014/main" xmlns="" id="{F3B730CB-7BCF-4C39-A24A-4456E0759EC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xmlns="" id="{EAFA10EA-49FA-4BD3-B11E-76C296C3E360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xmlns="" id="{98FD0584-3CD1-48E8-9194-F83D30F910B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3" name="Teardrop 422">
                <a:extLst>
                  <a:ext uri="{FF2B5EF4-FFF2-40B4-BE49-F238E27FC236}">
                    <a16:creationId xmlns:a16="http://schemas.microsoft.com/office/drawing/2014/main" xmlns="" id="{34C9AA03-9A44-4EB2-9D48-E87B979EDE3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4" name="Teardrop 423">
                <a:extLst>
                  <a:ext uri="{FF2B5EF4-FFF2-40B4-BE49-F238E27FC236}">
                    <a16:creationId xmlns:a16="http://schemas.microsoft.com/office/drawing/2014/main" xmlns="" id="{32522E4D-146C-4A8F-98FF-62D63117050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5" name="Teardrop 424">
                <a:extLst>
                  <a:ext uri="{FF2B5EF4-FFF2-40B4-BE49-F238E27FC236}">
                    <a16:creationId xmlns:a16="http://schemas.microsoft.com/office/drawing/2014/main" xmlns="" id="{4133CD83-BF79-459F-8A96-73D67F547480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xmlns="" id="{6D611328-6681-477A-AA6E-89F759EE048A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xmlns="" id="{FFE53B8E-DA40-454C-95FE-98592B25181C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9" name="Teardrop 418">
                <a:extLst>
                  <a:ext uri="{FF2B5EF4-FFF2-40B4-BE49-F238E27FC236}">
                    <a16:creationId xmlns:a16="http://schemas.microsoft.com/office/drawing/2014/main" xmlns="" id="{C14BB210-0593-466E-961E-BBC2BE7B59A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0" name="Teardrop 419">
                <a:extLst>
                  <a:ext uri="{FF2B5EF4-FFF2-40B4-BE49-F238E27FC236}">
                    <a16:creationId xmlns:a16="http://schemas.microsoft.com/office/drawing/2014/main" xmlns="" id="{7E26FD60-DD84-4BFE-936B-573F0C93518F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1" name="Teardrop 420">
                <a:extLst>
                  <a:ext uri="{FF2B5EF4-FFF2-40B4-BE49-F238E27FC236}">
                    <a16:creationId xmlns:a16="http://schemas.microsoft.com/office/drawing/2014/main" xmlns="" id="{7F44EFC9-E40E-46EA-9FEA-1E97D2C07A3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xmlns="" id="{01EEAB12-C6DC-48F4-803E-CFD7E6AF2EC4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xmlns="" id="{E4B24761-C597-4C39-BA1F-D49A38416C75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5" name="Teardrop 414">
                <a:extLst>
                  <a:ext uri="{FF2B5EF4-FFF2-40B4-BE49-F238E27FC236}">
                    <a16:creationId xmlns:a16="http://schemas.microsoft.com/office/drawing/2014/main" xmlns="" id="{2DB02604-EF8F-4254-9DFB-17F3B564E67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6" name="Teardrop 415">
                <a:extLst>
                  <a:ext uri="{FF2B5EF4-FFF2-40B4-BE49-F238E27FC236}">
                    <a16:creationId xmlns:a16="http://schemas.microsoft.com/office/drawing/2014/main" xmlns="" id="{0FD96856-147D-4426-A926-5EE6141CB2D3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7" name="Teardrop 416">
                <a:extLst>
                  <a:ext uri="{FF2B5EF4-FFF2-40B4-BE49-F238E27FC236}">
                    <a16:creationId xmlns:a16="http://schemas.microsoft.com/office/drawing/2014/main" xmlns="" id="{A26D4110-BCB1-45C0-9E54-5B0168EEA48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xmlns="" id="{4C57FF7F-1D97-4A95-8F61-8B94198718F9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xmlns="" id="{558CC167-47CB-4E27-B477-9B0194A76BEB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1" name="Teardrop 410">
                <a:extLst>
                  <a:ext uri="{FF2B5EF4-FFF2-40B4-BE49-F238E27FC236}">
                    <a16:creationId xmlns:a16="http://schemas.microsoft.com/office/drawing/2014/main" xmlns="" id="{13A2183F-8798-40BA-B405-987DF4FA821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2" name="Teardrop 411">
                <a:extLst>
                  <a:ext uri="{FF2B5EF4-FFF2-40B4-BE49-F238E27FC236}">
                    <a16:creationId xmlns:a16="http://schemas.microsoft.com/office/drawing/2014/main" xmlns="" id="{5048C7F6-668A-4CCA-BB82-13BF1666534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3" name="Teardrop 412">
                <a:extLst>
                  <a:ext uri="{FF2B5EF4-FFF2-40B4-BE49-F238E27FC236}">
                    <a16:creationId xmlns:a16="http://schemas.microsoft.com/office/drawing/2014/main" xmlns="" id="{BF4F7DCF-26EC-428B-8A38-E0CF4071C04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xmlns="" id="{7429766E-6895-4778-AD6B-9E27362E8974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xmlns="" id="{2DC1F0E1-301B-4DB8-99D0-A607ED42F885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7" name="Teardrop 406">
                <a:extLst>
                  <a:ext uri="{FF2B5EF4-FFF2-40B4-BE49-F238E27FC236}">
                    <a16:creationId xmlns:a16="http://schemas.microsoft.com/office/drawing/2014/main" xmlns="" id="{DEEF122F-3ECA-4CAD-B645-4E7FEBE5924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8" name="Teardrop 407">
                <a:extLst>
                  <a:ext uri="{FF2B5EF4-FFF2-40B4-BE49-F238E27FC236}">
                    <a16:creationId xmlns:a16="http://schemas.microsoft.com/office/drawing/2014/main" xmlns="" id="{8FED5861-0EB6-48EE-9BB9-48FF3D82A30B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9" name="Teardrop 408">
                <a:extLst>
                  <a:ext uri="{FF2B5EF4-FFF2-40B4-BE49-F238E27FC236}">
                    <a16:creationId xmlns:a16="http://schemas.microsoft.com/office/drawing/2014/main" xmlns="" id="{EE2F8832-E42A-46B0-B181-0F02AD95AB33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xmlns="" id="{6E7AF327-3B85-4604-8E43-D87EA5B639D7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xmlns="" id="{0C03B3B8-28AE-4FEE-A131-864629AD3129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3" name="Teardrop 402">
                <a:extLst>
                  <a:ext uri="{FF2B5EF4-FFF2-40B4-BE49-F238E27FC236}">
                    <a16:creationId xmlns:a16="http://schemas.microsoft.com/office/drawing/2014/main" xmlns="" id="{8522E144-1370-42B0-90A9-952792CA9FC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4" name="Teardrop 403">
                <a:extLst>
                  <a:ext uri="{FF2B5EF4-FFF2-40B4-BE49-F238E27FC236}">
                    <a16:creationId xmlns:a16="http://schemas.microsoft.com/office/drawing/2014/main" xmlns="" id="{8F492E03-FF5A-4B5A-B16C-1B6B82B8CB8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5" name="Teardrop 404">
                <a:extLst>
                  <a:ext uri="{FF2B5EF4-FFF2-40B4-BE49-F238E27FC236}">
                    <a16:creationId xmlns:a16="http://schemas.microsoft.com/office/drawing/2014/main" xmlns="" id="{0D0EF68B-6E80-4B82-BDF1-736CDE46C6F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xmlns="" id="{2C716267-C91D-46DA-BB2B-9EC9EDB1E06E}"/>
              </a:ext>
            </a:extLst>
          </p:cNvPr>
          <p:cNvGrpSpPr/>
          <p:nvPr/>
        </p:nvGrpSpPr>
        <p:grpSpPr>
          <a:xfrm>
            <a:off x="7244603" y="4929692"/>
            <a:ext cx="768055" cy="566384"/>
            <a:chOff x="2590160" y="5887562"/>
            <a:chExt cx="870462" cy="641902"/>
          </a:xfrm>
        </p:grpSpPr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xmlns="" id="{18BB3D13-40A3-43B4-B4BB-87AB2F25B8D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xmlns="" id="{ECD0F199-C72C-4F80-B806-94E48AF387E3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81" name="Teardrop 480">
                <a:extLst>
                  <a:ext uri="{FF2B5EF4-FFF2-40B4-BE49-F238E27FC236}">
                    <a16:creationId xmlns:a16="http://schemas.microsoft.com/office/drawing/2014/main" xmlns="" id="{A312682E-D272-4631-BF28-756C6C4408A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82" name="Teardrop 481">
                <a:extLst>
                  <a:ext uri="{FF2B5EF4-FFF2-40B4-BE49-F238E27FC236}">
                    <a16:creationId xmlns:a16="http://schemas.microsoft.com/office/drawing/2014/main" xmlns="" id="{9FBF9941-627F-47A4-A3E9-AE1C9840088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83" name="Teardrop 482">
                <a:extLst>
                  <a:ext uri="{FF2B5EF4-FFF2-40B4-BE49-F238E27FC236}">
                    <a16:creationId xmlns:a16="http://schemas.microsoft.com/office/drawing/2014/main" xmlns="" id="{CE7A7D09-6E3D-4AD3-91FA-2E3A1F0F801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xmlns="" id="{D6F0BA2A-B757-4D50-93B1-A143F0F3E5DD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xmlns="" id="{1179134C-7A01-4234-92A0-9E2CCF0A15E2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7" name="Teardrop 476">
                <a:extLst>
                  <a:ext uri="{FF2B5EF4-FFF2-40B4-BE49-F238E27FC236}">
                    <a16:creationId xmlns:a16="http://schemas.microsoft.com/office/drawing/2014/main" xmlns="" id="{E50E1E92-05E6-4B96-A244-0C0A81772D9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8" name="Teardrop 477">
                <a:extLst>
                  <a:ext uri="{FF2B5EF4-FFF2-40B4-BE49-F238E27FC236}">
                    <a16:creationId xmlns:a16="http://schemas.microsoft.com/office/drawing/2014/main" xmlns="" id="{60CC77A2-09E0-4E9D-9FD9-0EE92AC3D53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9" name="Teardrop 478">
                <a:extLst>
                  <a:ext uri="{FF2B5EF4-FFF2-40B4-BE49-F238E27FC236}">
                    <a16:creationId xmlns:a16="http://schemas.microsoft.com/office/drawing/2014/main" xmlns="" id="{9D4D1F09-FD77-44D6-83C3-7FAEBE84E31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1" name="Group 440">
              <a:extLst>
                <a:ext uri="{FF2B5EF4-FFF2-40B4-BE49-F238E27FC236}">
                  <a16:creationId xmlns:a16="http://schemas.microsoft.com/office/drawing/2014/main" xmlns="" id="{8DF28A68-11CF-4075-A25A-BC5A025A3E8F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xmlns="" id="{2B79BCFE-4768-4FFF-8CBE-6FD7F7289649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3" name="Teardrop 472">
                <a:extLst>
                  <a:ext uri="{FF2B5EF4-FFF2-40B4-BE49-F238E27FC236}">
                    <a16:creationId xmlns:a16="http://schemas.microsoft.com/office/drawing/2014/main" xmlns="" id="{73B17C71-3B77-419B-9961-7B7BA199908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4" name="Teardrop 473">
                <a:extLst>
                  <a:ext uri="{FF2B5EF4-FFF2-40B4-BE49-F238E27FC236}">
                    <a16:creationId xmlns:a16="http://schemas.microsoft.com/office/drawing/2014/main" xmlns="" id="{EB373E0B-0AB5-4AF4-AA8E-7B32138EDE0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5" name="Teardrop 474">
                <a:extLst>
                  <a:ext uri="{FF2B5EF4-FFF2-40B4-BE49-F238E27FC236}">
                    <a16:creationId xmlns:a16="http://schemas.microsoft.com/office/drawing/2014/main" xmlns="" id="{A8F4C0FA-4C74-4843-9BE0-F7BE50340FD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xmlns="" id="{1DC53490-7A43-4563-874E-9C49D740DDFD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xmlns="" id="{25D2B859-5A69-449C-B6EB-4025009ED74A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9" name="Teardrop 468">
                <a:extLst>
                  <a:ext uri="{FF2B5EF4-FFF2-40B4-BE49-F238E27FC236}">
                    <a16:creationId xmlns:a16="http://schemas.microsoft.com/office/drawing/2014/main" xmlns="" id="{0B9289DE-45A3-47AE-BDC5-CB88B93805E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0" name="Teardrop 469">
                <a:extLst>
                  <a:ext uri="{FF2B5EF4-FFF2-40B4-BE49-F238E27FC236}">
                    <a16:creationId xmlns:a16="http://schemas.microsoft.com/office/drawing/2014/main" xmlns="" id="{B9EB3180-4737-4535-9F5E-C5C399864E42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1" name="Teardrop 470">
                <a:extLst>
                  <a:ext uri="{FF2B5EF4-FFF2-40B4-BE49-F238E27FC236}">
                    <a16:creationId xmlns:a16="http://schemas.microsoft.com/office/drawing/2014/main" xmlns="" id="{845C5667-028A-44E9-9A61-D881E5580ACE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xmlns="" id="{D741484A-B19A-4688-85A0-215A60521066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xmlns="" id="{E6D903A6-A210-4930-AE60-C7458B412093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5" name="Teardrop 464">
                <a:extLst>
                  <a:ext uri="{FF2B5EF4-FFF2-40B4-BE49-F238E27FC236}">
                    <a16:creationId xmlns:a16="http://schemas.microsoft.com/office/drawing/2014/main" xmlns="" id="{BCF121FE-48B2-4A74-858C-FA07DEA6BF3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6" name="Teardrop 465">
                <a:extLst>
                  <a:ext uri="{FF2B5EF4-FFF2-40B4-BE49-F238E27FC236}">
                    <a16:creationId xmlns:a16="http://schemas.microsoft.com/office/drawing/2014/main" xmlns="" id="{AE963B80-B245-4F08-991A-E3176AF8213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7" name="Teardrop 466">
                <a:extLst>
                  <a:ext uri="{FF2B5EF4-FFF2-40B4-BE49-F238E27FC236}">
                    <a16:creationId xmlns:a16="http://schemas.microsoft.com/office/drawing/2014/main" xmlns="" id="{C85EABD1-6518-40B9-8752-603B9DBC3BD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xmlns="" id="{9400C328-25A4-45DC-B061-AC3414A9386E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xmlns="" id="{352A8398-2E8B-4FD9-A2ED-F57311FA6BE9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1" name="Teardrop 460">
                <a:extLst>
                  <a:ext uri="{FF2B5EF4-FFF2-40B4-BE49-F238E27FC236}">
                    <a16:creationId xmlns:a16="http://schemas.microsoft.com/office/drawing/2014/main" xmlns="" id="{49450A52-CF28-4295-B3E9-4A9F4EE2E96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2" name="Teardrop 461">
                <a:extLst>
                  <a:ext uri="{FF2B5EF4-FFF2-40B4-BE49-F238E27FC236}">
                    <a16:creationId xmlns:a16="http://schemas.microsoft.com/office/drawing/2014/main" xmlns="" id="{343FE25A-BAC2-4EE9-9B48-3AF80138AAB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3" name="Teardrop 462">
                <a:extLst>
                  <a:ext uri="{FF2B5EF4-FFF2-40B4-BE49-F238E27FC236}">
                    <a16:creationId xmlns:a16="http://schemas.microsoft.com/office/drawing/2014/main" xmlns="" id="{57E83936-02AC-405A-BCF6-FD945A0EFA3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xmlns="" id="{755F7110-E4F6-4716-A1A2-A790C89A2E46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xmlns="" id="{8971AE56-79EE-4434-8CAF-7231AEFF19C8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7" name="Teardrop 456">
                <a:extLst>
                  <a:ext uri="{FF2B5EF4-FFF2-40B4-BE49-F238E27FC236}">
                    <a16:creationId xmlns:a16="http://schemas.microsoft.com/office/drawing/2014/main" xmlns="" id="{9936CF0B-8110-43D1-9688-BC33C6EBF3B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8" name="Teardrop 457">
                <a:extLst>
                  <a:ext uri="{FF2B5EF4-FFF2-40B4-BE49-F238E27FC236}">
                    <a16:creationId xmlns:a16="http://schemas.microsoft.com/office/drawing/2014/main" xmlns="" id="{4675106F-2FF2-41E9-AC1D-91A4E15E900B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9" name="Teardrop 458">
                <a:extLst>
                  <a:ext uri="{FF2B5EF4-FFF2-40B4-BE49-F238E27FC236}">
                    <a16:creationId xmlns:a16="http://schemas.microsoft.com/office/drawing/2014/main" xmlns="" id="{CFEF64B9-B846-4D99-9151-48E3819FFB1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xmlns="" id="{6334D117-24E3-4F22-972B-3E3B69E2C6A0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xmlns="" id="{B2673439-F4E3-4D2B-8F3C-E7FACC5E049C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3" name="Teardrop 452">
                <a:extLst>
                  <a:ext uri="{FF2B5EF4-FFF2-40B4-BE49-F238E27FC236}">
                    <a16:creationId xmlns:a16="http://schemas.microsoft.com/office/drawing/2014/main" xmlns="" id="{CB7EF1EA-90D9-4469-A189-F43B8BC35BD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4" name="Teardrop 453">
                <a:extLst>
                  <a:ext uri="{FF2B5EF4-FFF2-40B4-BE49-F238E27FC236}">
                    <a16:creationId xmlns:a16="http://schemas.microsoft.com/office/drawing/2014/main" xmlns="" id="{29F5C4F7-AE4F-40B0-B731-779D4FFBA35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5" name="Teardrop 454">
                <a:extLst>
                  <a:ext uri="{FF2B5EF4-FFF2-40B4-BE49-F238E27FC236}">
                    <a16:creationId xmlns:a16="http://schemas.microsoft.com/office/drawing/2014/main" xmlns="" id="{767B4D2E-7CE0-411D-8631-663E9F5D0BAE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xmlns="" id="{282AB630-0C4B-40FA-9855-7504C1E14C52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xmlns="" id="{FAA4DCCA-A3A6-4373-972C-F4CC9655C199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49" name="Teardrop 448">
                <a:extLst>
                  <a:ext uri="{FF2B5EF4-FFF2-40B4-BE49-F238E27FC236}">
                    <a16:creationId xmlns:a16="http://schemas.microsoft.com/office/drawing/2014/main" xmlns="" id="{9A832B0D-1114-4181-9DCA-14699F67273E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0" name="Teardrop 449">
                <a:extLst>
                  <a:ext uri="{FF2B5EF4-FFF2-40B4-BE49-F238E27FC236}">
                    <a16:creationId xmlns:a16="http://schemas.microsoft.com/office/drawing/2014/main" xmlns="" id="{AA8982E1-D3C3-4B05-A213-A2154C0087D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1" name="Teardrop 450">
                <a:extLst>
                  <a:ext uri="{FF2B5EF4-FFF2-40B4-BE49-F238E27FC236}">
                    <a16:creationId xmlns:a16="http://schemas.microsoft.com/office/drawing/2014/main" xmlns="" id="{3C11B41D-A55D-428D-80D3-E313AC9BA18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sp>
        <p:nvSpPr>
          <p:cNvPr id="90" name="Trapezoid 89">
            <a:extLst>
              <a:ext uri="{FF2B5EF4-FFF2-40B4-BE49-F238E27FC236}">
                <a16:creationId xmlns:a16="http://schemas.microsoft.com/office/drawing/2014/main" xmlns="" id="{35F23AAA-5378-4184-BC49-3590B3372835}"/>
              </a:ext>
            </a:extLst>
          </p:cNvPr>
          <p:cNvSpPr/>
          <p:nvPr/>
        </p:nvSpPr>
        <p:spPr>
          <a:xfrm>
            <a:off x="6226717" y="5365376"/>
            <a:ext cx="2017059" cy="68580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399AFAF5-5B37-4928-B29A-4E6584F5B072}"/>
              </a:ext>
            </a:extLst>
          </p:cNvPr>
          <p:cNvSpPr/>
          <p:nvPr/>
        </p:nvSpPr>
        <p:spPr>
          <a:xfrm>
            <a:off x="6589787" y="5365377"/>
            <a:ext cx="1290918" cy="429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xmlns="" id="{4FE2350B-3B6B-4C4B-91C2-B6490E7171E4}"/>
              </a:ext>
            </a:extLst>
          </p:cNvPr>
          <p:cNvGrpSpPr/>
          <p:nvPr/>
        </p:nvGrpSpPr>
        <p:grpSpPr>
          <a:xfrm>
            <a:off x="1274109" y="4929692"/>
            <a:ext cx="768055" cy="566384"/>
            <a:chOff x="2590160" y="5887562"/>
            <a:chExt cx="870462" cy="641902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xmlns="" id="{7C47C3DB-B7D2-4468-87FD-819434540F07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xmlns="" id="{CE342AC8-7A46-471D-9C72-A6D450D2E6A9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50" name="Teardrop 249">
                <a:extLst>
                  <a:ext uri="{FF2B5EF4-FFF2-40B4-BE49-F238E27FC236}">
                    <a16:creationId xmlns:a16="http://schemas.microsoft.com/office/drawing/2014/main" xmlns="" id="{2676AC71-57DE-4470-AE1D-CF5DDE46297D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51" name="Teardrop 250">
                <a:extLst>
                  <a:ext uri="{FF2B5EF4-FFF2-40B4-BE49-F238E27FC236}">
                    <a16:creationId xmlns:a16="http://schemas.microsoft.com/office/drawing/2014/main" xmlns="" id="{261EEC2C-6A53-4204-9192-015C8E7F2B9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52" name="Teardrop 251">
                <a:extLst>
                  <a:ext uri="{FF2B5EF4-FFF2-40B4-BE49-F238E27FC236}">
                    <a16:creationId xmlns:a16="http://schemas.microsoft.com/office/drawing/2014/main" xmlns="" id="{1C20E068-0ED7-412B-80EB-7B41CE8CA4EE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xmlns="" id="{65DDB67D-B9DF-4A81-9EF4-C2CF6833FD35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xmlns="" id="{8BA2CCD7-5035-4F3B-968C-3ABF6ACBE0E8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5" name="Teardrop 244">
                <a:extLst>
                  <a:ext uri="{FF2B5EF4-FFF2-40B4-BE49-F238E27FC236}">
                    <a16:creationId xmlns:a16="http://schemas.microsoft.com/office/drawing/2014/main" xmlns="" id="{894F7C97-B842-4AA1-B86F-F6AD7676103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6" name="Teardrop 245">
                <a:extLst>
                  <a:ext uri="{FF2B5EF4-FFF2-40B4-BE49-F238E27FC236}">
                    <a16:creationId xmlns:a16="http://schemas.microsoft.com/office/drawing/2014/main" xmlns="" id="{CBEF36B9-4DB8-4A90-830D-021747A2D4C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7" name="Teardrop 246">
                <a:extLst>
                  <a:ext uri="{FF2B5EF4-FFF2-40B4-BE49-F238E27FC236}">
                    <a16:creationId xmlns:a16="http://schemas.microsoft.com/office/drawing/2014/main" xmlns="" id="{3322E49A-3F7A-425E-9905-02B099DFF0E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xmlns="" id="{14C63BF0-1A70-4E68-9AC1-80F9AAD734FE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xmlns="" id="{B24B2980-B8AF-48B0-964A-A7C5232E0D72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0" name="Teardrop 239">
                <a:extLst>
                  <a:ext uri="{FF2B5EF4-FFF2-40B4-BE49-F238E27FC236}">
                    <a16:creationId xmlns:a16="http://schemas.microsoft.com/office/drawing/2014/main" xmlns="" id="{2DBE1088-6BAE-4A27-A8EB-86E0523809E1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1" name="Teardrop 240">
                <a:extLst>
                  <a:ext uri="{FF2B5EF4-FFF2-40B4-BE49-F238E27FC236}">
                    <a16:creationId xmlns:a16="http://schemas.microsoft.com/office/drawing/2014/main" xmlns="" id="{5B7FB2EB-4BCB-4B8B-945C-90A45C6BFE9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2" name="Teardrop 241">
                <a:extLst>
                  <a:ext uri="{FF2B5EF4-FFF2-40B4-BE49-F238E27FC236}">
                    <a16:creationId xmlns:a16="http://schemas.microsoft.com/office/drawing/2014/main" xmlns="" id="{FCA8F2B7-A7E0-44EC-8728-5B388E27A44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xmlns="" id="{EBED6264-8AEB-428C-AD68-C75E4256E3F6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xmlns="" id="{16827190-9891-4B6F-8309-FA9C9495928A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5" name="Teardrop 234">
                <a:extLst>
                  <a:ext uri="{FF2B5EF4-FFF2-40B4-BE49-F238E27FC236}">
                    <a16:creationId xmlns:a16="http://schemas.microsoft.com/office/drawing/2014/main" xmlns="" id="{6B3916E6-77AB-4FFC-946D-95021B24EFF2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6" name="Teardrop 235">
                <a:extLst>
                  <a:ext uri="{FF2B5EF4-FFF2-40B4-BE49-F238E27FC236}">
                    <a16:creationId xmlns:a16="http://schemas.microsoft.com/office/drawing/2014/main" xmlns="" id="{1860826B-AD17-4F7C-B741-C7D6AC3B7FC2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7" name="Teardrop 236">
                <a:extLst>
                  <a:ext uri="{FF2B5EF4-FFF2-40B4-BE49-F238E27FC236}">
                    <a16:creationId xmlns:a16="http://schemas.microsoft.com/office/drawing/2014/main" xmlns="" id="{42730077-ECB9-467D-946E-9693CFC4C46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xmlns="" id="{ECF938DC-5C32-496D-BA06-2D5E30E1A2E7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xmlns="" id="{12E56DEE-9D82-4207-B289-5AF06C262D06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0" name="Teardrop 219">
                <a:extLst>
                  <a:ext uri="{FF2B5EF4-FFF2-40B4-BE49-F238E27FC236}">
                    <a16:creationId xmlns:a16="http://schemas.microsoft.com/office/drawing/2014/main" xmlns="" id="{82D4F283-AABF-4075-9907-BB263C187B0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1" name="Teardrop 220">
                <a:extLst>
                  <a:ext uri="{FF2B5EF4-FFF2-40B4-BE49-F238E27FC236}">
                    <a16:creationId xmlns:a16="http://schemas.microsoft.com/office/drawing/2014/main" xmlns="" id="{C2C691BE-F4CC-4042-9DC6-80850ED329C3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2" name="Teardrop 221">
                <a:extLst>
                  <a:ext uri="{FF2B5EF4-FFF2-40B4-BE49-F238E27FC236}">
                    <a16:creationId xmlns:a16="http://schemas.microsoft.com/office/drawing/2014/main" xmlns="" id="{C088B6E1-E466-44E2-A796-E29C7984AC9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xmlns="" id="{5A4F17FE-98DC-4299-A5A2-ED7FA75E5277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xmlns="" id="{C9820E8F-93C3-4386-9B2B-30CCD47CF830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16" name="Teardrop 215">
                <a:extLst>
                  <a:ext uri="{FF2B5EF4-FFF2-40B4-BE49-F238E27FC236}">
                    <a16:creationId xmlns:a16="http://schemas.microsoft.com/office/drawing/2014/main" xmlns="" id="{FA973033-0638-4578-A8A9-71571A9E7462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17" name="Teardrop 216">
                <a:extLst>
                  <a:ext uri="{FF2B5EF4-FFF2-40B4-BE49-F238E27FC236}">
                    <a16:creationId xmlns:a16="http://schemas.microsoft.com/office/drawing/2014/main" xmlns="" id="{8BBE5386-2017-4379-BBB5-6DEA3C9CAA6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18" name="Teardrop 217">
                <a:extLst>
                  <a:ext uri="{FF2B5EF4-FFF2-40B4-BE49-F238E27FC236}">
                    <a16:creationId xmlns:a16="http://schemas.microsoft.com/office/drawing/2014/main" xmlns="" id="{4A9A957C-7050-46EB-A0E0-8C043223BF7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xmlns="" id="{4B5406EE-76C2-4631-9381-5ED4A9EE5055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xmlns="" id="{9FF8CF7F-53C3-4403-821A-A3CCD62CBB2C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0" name="Teardrop 229">
                <a:extLst>
                  <a:ext uri="{FF2B5EF4-FFF2-40B4-BE49-F238E27FC236}">
                    <a16:creationId xmlns:a16="http://schemas.microsoft.com/office/drawing/2014/main" xmlns="" id="{4DC066FD-2082-44F7-B81E-C231056A095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1" name="Teardrop 230">
                <a:extLst>
                  <a:ext uri="{FF2B5EF4-FFF2-40B4-BE49-F238E27FC236}">
                    <a16:creationId xmlns:a16="http://schemas.microsoft.com/office/drawing/2014/main" xmlns="" id="{485905D9-2FEC-4300-A55F-61047DA0EB1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xmlns="" id="{D714103C-87FF-4E89-9049-AC5DB35DF2D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xmlns="" id="{1B2FED7D-4A05-47A0-AA96-37E7ED8D5035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2B9BA4DC-C543-45C8-92A3-0B23C78EDDBF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39" name="Teardrop 138">
                <a:extLst>
                  <a:ext uri="{FF2B5EF4-FFF2-40B4-BE49-F238E27FC236}">
                    <a16:creationId xmlns:a16="http://schemas.microsoft.com/office/drawing/2014/main" xmlns="" id="{5CD5B22F-90FF-415F-823D-220C5F63865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0" name="Teardrop 139">
                <a:extLst>
                  <a:ext uri="{FF2B5EF4-FFF2-40B4-BE49-F238E27FC236}">
                    <a16:creationId xmlns:a16="http://schemas.microsoft.com/office/drawing/2014/main" xmlns="" id="{702AEAE0-E72B-4090-B8AF-B564ECE9D51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1" name="Teardrop 140">
                <a:extLst>
                  <a:ext uri="{FF2B5EF4-FFF2-40B4-BE49-F238E27FC236}">
                    <a16:creationId xmlns:a16="http://schemas.microsoft.com/office/drawing/2014/main" xmlns="" id="{6EA7A311-3726-44A9-8A9F-F6E520A0837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xmlns="" id="{6BB993B4-0A89-4AAF-8C6E-5B0556532CC4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xmlns="" id="{6EA0D9A7-1390-4C40-8806-71EF07FACCF8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5" name="Teardrop 224">
                <a:extLst>
                  <a:ext uri="{FF2B5EF4-FFF2-40B4-BE49-F238E27FC236}">
                    <a16:creationId xmlns:a16="http://schemas.microsoft.com/office/drawing/2014/main" xmlns="" id="{400B1FD6-6901-4D5E-A650-798182612A1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6" name="Teardrop 225">
                <a:extLst>
                  <a:ext uri="{FF2B5EF4-FFF2-40B4-BE49-F238E27FC236}">
                    <a16:creationId xmlns:a16="http://schemas.microsoft.com/office/drawing/2014/main" xmlns="" id="{BE0630D4-E1DB-4D46-B3F1-72E677710ED6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7" name="Teardrop 226">
                <a:extLst>
                  <a:ext uri="{FF2B5EF4-FFF2-40B4-BE49-F238E27FC236}">
                    <a16:creationId xmlns:a16="http://schemas.microsoft.com/office/drawing/2014/main" xmlns="" id="{937C3A08-FEA9-42B5-8B51-383830963F3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7B720802-6DAB-44BD-8854-CE236CBD007E}"/>
              </a:ext>
            </a:extLst>
          </p:cNvPr>
          <p:cNvGrpSpPr/>
          <p:nvPr/>
        </p:nvGrpSpPr>
        <p:grpSpPr>
          <a:xfrm>
            <a:off x="2080932" y="4929692"/>
            <a:ext cx="768055" cy="566384"/>
            <a:chOff x="2590160" y="5887562"/>
            <a:chExt cx="870462" cy="641902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xmlns="" id="{3971E38B-DC27-4DA7-B22B-3833727FB7B0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xmlns="" id="{77D2AEA5-5044-409C-8DEE-9C7841FFBABE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7" name="Teardrop 296">
                <a:extLst>
                  <a:ext uri="{FF2B5EF4-FFF2-40B4-BE49-F238E27FC236}">
                    <a16:creationId xmlns:a16="http://schemas.microsoft.com/office/drawing/2014/main" xmlns="" id="{F3B037AE-EDBE-4E0B-9AFD-ED241F8A8BC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8" name="Teardrop 297">
                <a:extLst>
                  <a:ext uri="{FF2B5EF4-FFF2-40B4-BE49-F238E27FC236}">
                    <a16:creationId xmlns:a16="http://schemas.microsoft.com/office/drawing/2014/main" xmlns="" id="{41A0E3B7-576F-46AA-9D94-C9303E96B656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9" name="Teardrop 298">
                <a:extLst>
                  <a:ext uri="{FF2B5EF4-FFF2-40B4-BE49-F238E27FC236}">
                    <a16:creationId xmlns:a16="http://schemas.microsoft.com/office/drawing/2014/main" xmlns="" id="{1ECD60C5-28C6-4C38-8EBB-51488E36007C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xmlns="" id="{E5CC4010-138D-4C3C-A5CE-733B4746C9B2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xmlns="" id="{EA399D43-179E-4D04-8596-B4CE8B865F99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3" name="Teardrop 292">
                <a:extLst>
                  <a:ext uri="{FF2B5EF4-FFF2-40B4-BE49-F238E27FC236}">
                    <a16:creationId xmlns:a16="http://schemas.microsoft.com/office/drawing/2014/main" xmlns="" id="{4A4A2D12-8910-4D4D-8D5D-B290308A85F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4" name="Teardrop 293">
                <a:extLst>
                  <a:ext uri="{FF2B5EF4-FFF2-40B4-BE49-F238E27FC236}">
                    <a16:creationId xmlns:a16="http://schemas.microsoft.com/office/drawing/2014/main" xmlns="" id="{F7F90A08-5A32-4BD8-9E35-9F9C2A96F54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5" name="Teardrop 294">
                <a:extLst>
                  <a:ext uri="{FF2B5EF4-FFF2-40B4-BE49-F238E27FC236}">
                    <a16:creationId xmlns:a16="http://schemas.microsoft.com/office/drawing/2014/main" xmlns="" id="{5B814F85-A8A2-4A33-B313-132160E0CB9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xmlns="" id="{AFD73C13-5ABE-45A5-B284-2034FDB3CF13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xmlns="" id="{7A2CD127-148C-4BFF-BC80-20E0CB05EC8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9" name="Teardrop 288">
                <a:extLst>
                  <a:ext uri="{FF2B5EF4-FFF2-40B4-BE49-F238E27FC236}">
                    <a16:creationId xmlns:a16="http://schemas.microsoft.com/office/drawing/2014/main" xmlns="" id="{B8E8C591-DBBB-4343-ABC0-D4D4EA22AF9C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0" name="Teardrop 289">
                <a:extLst>
                  <a:ext uri="{FF2B5EF4-FFF2-40B4-BE49-F238E27FC236}">
                    <a16:creationId xmlns:a16="http://schemas.microsoft.com/office/drawing/2014/main" xmlns="" id="{92103B97-FD23-48BB-A9C7-6BB80C79ED2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1" name="Teardrop 290">
                <a:extLst>
                  <a:ext uri="{FF2B5EF4-FFF2-40B4-BE49-F238E27FC236}">
                    <a16:creationId xmlns:a16="http://schemas.microsoft.com/office/drawing/2014/main" xmlns="" id="{E041792F-4E9B-4D0A-BECB-92CF84789767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xmlns="" id="{620EBBFC-FAB7-4075-B3DB-237DCFC84CB7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BE8C4F6B-D813-4FA9-AC3B-75D2B3DBE14A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5" name="Teardrop 284">
                <a:extLst>
                  <a:ext uri="{FF2B5EF4-FFF2-40B4-BE49-F238E27FC236}">
                    <a16:creationId xmlns:a16="http://schemas.microsoft.com/office/drawing/2014/main" xmlns="" id="{2510068D-33C0-45EE-A12A-BD2CA660D451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6" name="Teardrop 285">
                <a:extLst>
                  <a:ext uri="{FF2B5EF4-FFF2-40B4-BE49-F238E27FC236}">
                    <a16:creationId xmlns:a16="http://schemas.microsoft.com/office/drawing/2014/main" xmlns="" id="{D975913E-F33F-4041-A584-556C60B742B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7" name="Teardrop 286">
                <a:extLst>
                  <a:ext uri="{FF2B5EF4-FFF2-40B4-BE49-F238E27FC236}">
                    <a16:creationId xmlns:a16="http://schemas.microsoft.com/office/drawing/2014/main" xmlns="" id="{7939BEC9-E9B9-4BC6-9F4A-E2F16AFE2BA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xmlns="" id="{DFDD7F97-8110-4753-9764-60DA2A648659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xmlns="" id="{CCC75958-5744-4426-9499-3AD0A1D59557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1" name="Teardrop 280">
                <a:extLst>
                  <a:ext uri="{FF2B5EF4-FFF2-40B4-BE49-F238E27FC236}">
                    <a16:creationId xmlns:a16="http://schemas.microsoft.com/office/drawing/2014/main" xmlns="" id="{5104DED3-3321-4408-9B81-1C74623FC428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2" name="Teardrop 281">
                <a:extLst>
                  <a:ext uri="{FF2B5EF4-FFF2-40B4-BE49-F238E27FC236}">
                    <a16:creationId xmlns:a16="http://schemas.microsoft.com/office/drawing/2014/main" xmlns="" id="{2F9FE04D-E0FD-46C2-8613-315FD472DB67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3" name="Teardrop 282">
                <a:extLst>
                  <a:ext uri="{FF2B5EF4-FFF2-40B4-BE49-F238E27FC236}">
                    <a16:creationId xmlns:a16="http://schemas.microsoft.com/office/drawing/2014/main" xmlns="" id="{2A20E9EF-7767-4CC4-A144-BF421865662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xmlns="" id="{CD274094-1BB7-45E3-A423-754BFE950CC8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xmlns="" id="{7AC02442-87EB-41E9-822F-1A48132C8EBC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7" name="Teardrop 276">
                <a:extLst>
                  <a:ext uri="{FF2B5EF4-FFF2-40B4-BE49-F238E27FC236}">
                    <a16:creationId xmlns:a16="http://schemas.microsoft.com/office/drawing/2014/main" xmlns="" id="{EBA78561-1973-4DFB-9A62-5925B3B8B41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8" name="Teardrop 277">
                <a:extLst>
                  <a:ext uri="{FF2B5EF4-FFF2-40B4-BE49-F238E27FC236}">
                    <a16:creationId xmlns:a16="http://schemas.microsoft.com/office/drawing/2014/main" xmlns="" id="{EEABFC3E-0348-4366-BF9A-592FFED10D9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9" name="Teardrop 278">
                <a:extLst>
                  <a:ext uri="{FF2B5EF4-FFF2-40B4-BE49-F238E27FC236}">
                    <a16:creationId xmlns:a16="http://schemas.microsoft.com/office/drawing/2014/main" xmlns="" id="{E7854882-73A4-431B-85E0-120826F9953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xmlns="" id="{2708DEC3-C10F-4B77-938D-BA45EB107FE9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xmlns="" id="{59116C08-DD8F-4307-B7B0-5E5E267D6D5B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3" name="Teardrop 272">
                <a:extLst>
                  <a:ext uri="{FF2B5EF4-FFF2-40B4-BE49-F238E27FC236}">
                    <a16:creationId xmlns:a16="http://schemas.microsoft.com/office/drawing/2014/main" xmlns="" id="{E152A9FD-7DC4-4F0E-B4A3-8F4D3BD7E88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4" name="Teardrop 273">
                <a:extLst>
                  <a:ext uri="{FF2B5EF4-FFF2-40B4-BE49-F238E27FC236}">
                    <a16:creationId xmlns:a16="http://schemas.microsoft.com/office/drawing/2014/main" xmlns="" id="{CE10EE61-5E0B-49DC-ABA3-28A1382B256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5" name="Teardrop 274">
                <a:extLst>
                  <a:ext uri="{FF2B5EF4-FFF2-40B4-BE49-F238E27FC236}">
                    <a16:creationId xmlns:a16="http://schemas.microsoft.com/office/drawing/2014/main" xmlns="" id="{88A5C79E-8201-4E5B-AE19-1E5F6C2CCE1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xmlns="" id="{B78F2CD4-466C-4A65-A9C1-0B0D0D26BF84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xmlns="" id="{B8082753-2FBC-40D2-AE88-6B96DC1E5A0B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9" name="Teardrop 268">
                <a:extLst>
                  <a:ext uri="{FF2B5EF4-FFF2-40B4-BE49-F238E27FC236}">
                    <a16:creationId xmlns:a16="http://schemas.microsoft.com/office/drawing/2014/main" xmlns="" id="{3430EE9C-3081-4645-807A-2358BC5C41B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0" name="Teardrop 269">
                <a:extLst>
                  <a:ext uri="{FF2B5EF4-FFF2-40B4-BE49-F238E27FC236}">
                    <a16:creationId xmlns:a16="http://schemas.microsoft.com/office/drawing/2014/main" xmlns="" id="{65E5D566-901C-4E91-AF81-AEB09D10398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1" name="Teardrop 270">
                <a:extLst>
                  <a:ext uri="{FF2B5EF4-FFF2-40B4-BE49-F238E27FC236}">
                    <a16:creationId xmlns:a16="http://schemas.microsoft.com/office/drawing/2014/main" xmlns="" id="{A9FF3FD7-09D6-4D92-895B-947A7BF416FC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xmlns="" id="{12709C6E-05C0-4D37-AC9B-9C7F0690FC70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xmlns="" id="{6071EC27-32CD-487C-A7C5-B346E7C30B72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5" name="Teardrop 264">
                <a:extLst>
                  <a:ext uri="{FF2B5EF4-FFF2-40B4-BE49-F238E27FC236}">
                    <a16:creationId xmlns:a16="http://schemas.microsoft.com/office/drawing/2014/main" xmlns="" id="{6278431C-C30F-4D20-B150-0A66612A52B8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6" name="Teardrop 265">
                <a:extLst>
                  <a:ext uri="{FF2B5EF4-FFF2-40B4-BE49-F238E27FC236}">
                    <a16:creationId xmlns:a16="http://schemas.microsoft.com/office/drawing/2014/main" xmlns="" id="{012B47D1-C836-448E-BEFB-2CBE8CAF4C9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7" name="Teardrop 266">
                <a:extLst>
                  <a:ext uri="{FF2B5EF4-FFF2-40B4-BE49-F238E27FC236}">
                    <a16:creationId xmlns:a16="http://schemas.microsoft.com/office/drawing/2014/main" xmlns="" id="{FC1B85CF-5443-486D-8A54-3E3836C2EC32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xmlns="" id="{E567EEC6-9A91-4BD5-A475-5964CD5A41F5}"/>
              </a:ext>
            </a:extLst>
          </p:cNvPr>
          <p:cNvGrpSpPr/>
          <p:nvPr/>
        </p:nvGrpSpPr>
        <p:grpSpPr>
          <a:xfrm>
            <a:off x="3855944" y="4929692"/>
            <a:ext cx="768055" cy="566384"/>
            <a:chOff x="2590160" y="5887562"/>
            <a:chExt cx="870462" cy="641902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xmlns="" id="{378C13F1-B28B-43AF-8E40-3DE322E641F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xmlns="" id="{2424255B-1A21-4AFE-958A-A1891644E883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3" name="Teardrop 342">
                <a:extLst>
                  <a:ext uri="{FF2B5EF4-FFF2-40B4-BE49-F238E27FC236}">
                    <a16:creationId xmlns:a16="http://schemas.microsoft.com/office/drawing/2014/main" xmlns="" id="{ABD7968B-A15A-443B-8210-5036BC4B2B4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4" name="Teardrop 343">
                <a:extLst>
                  <a:ext uri="{FF2B5EF4-FFF2-40B4-BE49-F238E27FC236}">
                    <a16:creationId xmlns:a16="http://schemas.microsoft.com/office/drawing/2014/main" xmlns="" id="{7C1F2E6E-5BAB-4E0E-8806-E8980DE0A26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5" name="Teardrop 344">
                <a:extLst>
                  <a:ext uri="{FF2B5EF4-FFF2-40B4-BE49-F238E27FC236}">
                    <a16:creationId xmlns:a16="http://schemas.microsoft.com/office/drawing/2014/main" xmlns="" id="{A28E482A-28B2-4820-A6BE-4BB619E00A9C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xmlns="" id="{D5D74FB6-C4AD-4F13-BF25-4F21F69A0EFF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xmlns="" id="{DD9311E8-224A-430D-A281-6B6EEB910F83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9" name="Teardrop 338">
                <a:extLst>
                  <a:ext uri="{FF2B5EF4-FFF2-40B4-BE49-F238E27FC236}">
                    <a16:creationId xmlns:a16="http://schemas.microsoft.com/office/drawing/2014/main" xmlns="" id="{53464934-0BA8-414C-BD8B-23754BB40DD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0" name="Teardrop 339">
                <a:extLst>
                  <a:ext uri="{FF2B5EF4-FFF2-40B4-BE49-F238E27FC236}">
                    <a16:creationId xmlns:a16="http://schemas.microsoft.com/office/drawing/2014/main" xmlns="" id="{C8241EB4-78D8-47AA-A649-81F1CAF3CC3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1" name="Teardrop 340">
                <a:extLst>
                  <a:ext uri="{FF2B5EF4-FFF2-40B4-BE49-F238E27FC236}">
                    <a16:creationId xmlns:a16="http://schemas.microsoft.com/office/drawing/2014/main" xmlns="" id="{D1A4911A-9EA0-43A6-BACB-66C2E5BD83B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xmlns="" id="{85175452-1874-4C20-80FE-FC93D6805A60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xmlns="" id="{1DDAD729-5384-4A82-963C-48F393DBA7F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5" name="Teardrop 334">
                <a:extLst>
                  <a:ext uri="{FF2B5EF4-FFF2-40B4-BE49-F238E27FC236}">
                    <a16:creationId xmlns:a16="http://schemas.microsoft.com/office/drawing/2014/main" xmlns="" id="{26BDE989-8A2B-4E4B-AFAA-087A8D742C4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6" name="Teardrop 335">
                <a:extLst>
                  <a:ext uri="{FF2B5EF4-FFF2-40B4-BE49-F238E27FC236}">
                    <a16:creationId xmlns:a16="http://schemas.microsoft.com/office/drawing/2014/main" xmlns="" id="{9F2D3C8D-0921-491B-AF2D-42DB0A77A7D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7" name="Teardrop 336">
                <a:extLst>
                  <a:ext uri="{FF2B5EF4-FFF2-40B4-BE49-F238E27FC236}">
                    <a16:creationId xmlns:a16="http://schemas.microsoft.com/office/drawing/2014/main" xmlns="" id="{D5D3FF69-0833-4B29-99EC-3FF33ED79770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xmlns="" id="{8179A122-F219-4B60-A457-91AC0B0A4F3F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xmlns="" id="{FBEA2558-B1A8-4619-B272-1CAA6481997B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1" name="Teardrop 330">
                <a:extLst>
                  <a:ext uri="{FF2B5EF4-FFF2-40B4-BE49-F238E27FC236}">
                    <a16:creationId xmlns:a16="http://schemas.microsoft.com/office/drawing/2014/main" xmlns="" id="{C7B0CDE0-2B60-44B9-AAD5-992755AA2BD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2" name="Teardrop 331">
                <a:extLst>
                  <a:ext uri="{FF2B5EF4-FFF2-40B4-BE49-F238E27FC236}">
                    <a16:creationId xmlns:a16="http://schemas.microsoft.com/office/drawing/2014/main" xmlns="" id="{15723086-1FDD-42B9-AF2A-58FECCCFFAB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3" name="Teardrop 332">
                <a:extLst>
                  <a:ext uri="{FF2B5EF4-FFF2-40B4-BE49-F238E27FC236}">
                    <a16:creationId xmlns:a16="http://schemas.microsoft.com/office/drawing/2014/main" xmlns="" id="{93065FFB-E47A-4163-9F25-7DEEEA4C96E2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xmlns="" id="{1963C64C-F1F0-4725-A06F-7DAF3A716510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xmlns="" id="{9299F2E3-DDEC-40E3-A247-90E8863330E3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7" name="Teardrop 326">
                <a:extLst>
                  <a:ext uri="{FF2B5EF4-FFF2-40B4-BE49-F238E27FC236}">
                    <a16:creationId xmlns:a16="http://schemas.microsoft.com/office/drawing/2014/main" xmlns="" id="{57745934-EFBD-44C7-9453-B975DB7AC45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8" name="Teardrop 327">
                <a:extLst>
                  <a:ext uri="{FF2B5EF4-FFF2-40B4-BE49-F238E27FC236}">
                    <a16:creationId xmlns:a16="http://schemas.microsoft.com/office/drawing/2014/main" xmlns="" id="{474545BC-7DE0-40B1-AC94-D050BB54A99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9" name="Teardrop 328">
                <a:extLst>
                  <a:ext uri="{FF2B5EF4-FFF2-40B4-BE49-F238E27FC236}">
                    <a16:creationId xmlns:a16="http://schemas.microsoft.com/office/drawing/2014/main" xmlns="" id="{A028B439-58A1-4CE1-8849-34E250234C3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xmlns="" id="{D27DA434-7113-418C-9E04-EF35968B37E6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xmlns="" id="{347E9479-4039-405B-915D-24304852BE8C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3" name="Teardrop 322">
                <a:extLst>
                  <a:ext uri="{FF2B5EF4-FFF2-40B4-BE49-F238E27FC236}">
                    <a16:creationId xmlns:a16="http://schemas.microsoft.com/office/drawing/2014/main" xmlns="" id="{5813B78C-D758-4CFC-A6F0-96A6E8A783AE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4" name="Teardrop 323">
                <a:extLst>
                  <a:ext uri="{FF2B5EF4-FFF2-40B4-BE49-F238E27FC236}">
                    <a16:creationId xmlns:a16="http://schemas.microsoft.com/office/drawing/2014/main" xmlns="" id="{2E50F06D-89E4-4B68-A185-EF0CD6DD58A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5" name="Teardrop 324">
                <a:extLst>
                  <a:ext uri="{FF2B5EF4-FFF2-40B4-BE49-F238E27FC236}">
                    <a16:creationId xmlns:a16="http://schemas.microsoft.com/office/drawing/2014/main" xmlns="" id="{C7144B05-E9E5-4625-8531-251609A760A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xmlns="" id="{6750B5FA-03FD-4BA5-84BB-0C0F645845BE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xmlns="" id="{D6DF1262-B333-4C24-8961-5937362D43E4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9" name="Teardrop 318">
                <a:extLst>
                  <a:ext uri="{FF2B5EF4-FFF2-40B4-BE49-F238E27FC236}">
                    <a16:creationId xmlns:a16="http://schemas.microsoft.com/office/drawing/2014/main" xmlns="" id="{3ACC8501-27E8-441D-B3E7-B3F986AB1C8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0" name="Teardrop 319">
                <a:extLst>
                  <a:ext uri="{FF2B5EF4-FFF2-40B4-BE49-F238E27FC236}">
                    <a16:creationId xmlns:a16="http://schemas.microsoft.com/office/drawing/2014/main" xmlns="" id="{F4AAB958-2A39-426D-B737-E3C24EF6CD02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1" name="Teardrop 320">
                <a:extLst>
                  <a:ext uri="{FF2B5EF4-FFF2-40B4-BE49-F238E27FC236}">
                    <a16:creationId xmlns:a16="http://schemas.microsoft.com/office/drawing/2014/main" xmlns="" id="{7CABD9A0-8FD2-4B44-A570-5B9F2D2B356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xmlns="" id="{1A84731D-893A-4B37-A065-CB58BE365251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xmlns="" id="{560E1DC6-38BE-4846-B0CC-88F65331C79F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5" name="Teardrop 314">
                <a:extLst>
                  <a:ext uri="{FF2B5EF4-FFF2-40B4-BE49-F238E27FC236}">
                    <a16:creationId xmlns:a16="http://schemas.microsoft.com/office/drawing/2014/main" xmlns="" id="{E504F487-69F0-4DF4-8C3D-34E0CA01082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6" name="Teardrop 315">
                <a:extLst>
                  <a:ext uri="{FF2B5EF4-FFF2-40B4-BE49-F238E27FC236}">
                    <a16:creationId xmlns:a16="http://schemas.microsoft.com/office/drawing/2014/main" xmlns="" id="{AAE388F3-E9CA-435F-BCE4-15365745296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7" name="Teardrop 316">
                <a:extLst>
                  <a:ext uri="{FF2B5EF4-FFF2-40B4-BE49-F238E27FC236}">
                    <a16:creationId xmlns:a16="http://schemas.microsoft.com/office/drawing/2014/main" xmlns="" id="{BB179DB1-2BC1-4478-B75A-9339A43A6BC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xmlns="" id="{B112EB4E-B7D2-4BC1-9226-71B1A8C7E3BB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xmlns="" id="{3A7C4AEB-B8D3-4C5F-A329-0165542C9197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1" name="Teardrop 310">
                <a:extLst>
                  <a:ext uri="{FF2B5EF4-FFF2-40B4-BE49-F238E27FC236}">
                    <a16:creationId xmlns:a16="http://schemas.microsoft.com/office/drawing/2014/main" xmlns="" id="{EF79D16E-0214-45F1-ADE6-0E77A70B80F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2" name="Teardrop 311">
                <a:extLst>
                  <a:ext uri="{FF2B5EF4-FFF2-40B4-BE49-F238E27FC236}">
                    <a16:creationId xmlns:a16="http://schemas.microsoft.com/office/drawing/2014/main" xmlns="" id="{052AD1DE-5496-4635-AAA2-FB4998754C3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3" name="Teardrop 312">
                <a:extLst>
                  <a:ext uri="{FF2B5EF4-FFF2-40B4-BE49-F238E27FC236}">
                    <a16:creationId xmlns:a16="http://schemas.microsoft.com/office/drawing/2014/main" xmlns="" id="{194A7BF1-A34B-4445-8F1B-3F1893FF232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xmlns="" id="{8C10D4D3-AC35-4C8B-A0B5-F34C09E7169A}"/>
              </a:ext>
            </a:extLst>
          </p:cNvPr>
          <p:cNvGrpSpPr/>
          <p:nvPr/>
        </p:nvGrpSpPr>
        <p:grpSpPr>
          <a:xfrm>
            <a:off x="4661314" y="4929692"/>
            <a:ext cx="768055" cy="566384"/>
            <a:chOff x="2590160" y="5887562"/>
            <a:chExt cx="870462" cy="641902"/>
          </a:xfrm>
        </p:grpSpPr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xmlns="" id="{CA9E06D8-3D10-4B40-84D3-0077BCD39DB4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xmlns="" id="{13B9070E-C382-46EB-85EB-B5840676D73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9" name="Teardrop 388">
                <a:extLst>
                  <a:ext uri="{FF2B5EF4-FFF2-40B4-BE49-F238E27FC236}">
                    <a16:creationId xmlns:a16="http://schemas.microsoft.com/office/drawing/2014/main" xmlns="" id="{DEE582B6-F0CA-4A84-A6BD-C1E97AC5578C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90" name="Teardrop 389">
                <a:extLst>
                  <a:ext uri="{FF2B5EF4-FFF2-40B4-BE49-F238E27FC236}">
                    <a16:creationId xmlns:a16="http://schemas.microsoft.com/office/drawing/2014/main" xmlns="" id="{F4CF952F-5B58-4641-AEE3-BAC4752DC48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91" name="Teardrop 390">
                <a:extLst>
                  <a:ext uri="{FF2B5EF4-FFF2-40B4-BE49-F238E27FC236}">
                    <a16:creationId xmlns:a16="http://schemas.microsoft.com/office/drawing/2014/main" xmlns="" id="{05066849-7ED6-4D57-A6DF-53EECCF4D857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xmlns="" id="{2228DF15-B928-4D0D-B9F7-04F19F10C247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xmlns="" id="{A73A1223-FDEF-4140-A8BA-440E6A287F80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5" name="Teardrop 384">
                <a:extLst>
                  <a:ext uri="{FF2B5EF4-FFF2-40B4-BE49-F238E27FC236}">
                    <a16:creationId xmlns:a16="http://schemas.microsoft.com/office/drawing/2014/main" xmlns="" id="{99595308-523E-40CB-B9D0-44BF6FBADAC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6" name="Teardrop 385">
                <a:extLst>
                  <a:ext uri="{FF2B5EF4-FFF2-40B4-BE49-F238E27FC236}">
                    <a16:creationId xmlns:a16="http://schemas.microsoft.com/office/drawing/2014/main" xmlns="" id="{A35B32DB-3034-4378-91CC-7DD286283ED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7" name="Teardrop 386">
                <a:extLst>
                  <a:ext uri="{FF2B5EF4-FFF2-40B4-BE49-F238E27FC236}">
                    <a16:creationId xmlns:a16="http://schemas.microsoft.com/office/drawing/2014/main" xmlns="" id="{A70771B6-D198-4F25-82AA-3C9C5454D04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xmlns="" id="{2C208818-376D-4B85-A7E5-51516137A36E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xmlns="" id="{0C7BC663-355C-4764-974B-AD52F1D82BCE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1" name="Teardrop 380">
                <a:extLst>
                  <a:ext uri="{FF2B5EF4-FFF2-40B4-BE49-F238E27FC236}">
                    <a16:creationId xmlns:a16="http://schemas.microsoft.com/office/drawing/2014/main" xmlns="" id="{8B80D234-37AB-4D58-BADC-BEE1245ED29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2" name="Teardrop 381">
                <a:extLst>
                  <a:ext uri="{FF2B5EF4-FFF2-40B4-BE49-F238E27FC236}">
                    <a16:creationId xmlns:a16="http://schemas.microsoft.com/office/drawing/2014/main" xmlns="" id="{78165FA9-E20B-44AB-A3A3-C6E61D73793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3" name="Teardrop 382">
                <a:extLst>
                  <a:ext uri="{FF2B5EF4-FFF2-40B4-BE49-F238E27FC236}">
                    <a16:creationId xmlns:a16="http://schemas.microsoft.com/office/drawing/2014/main" xmlns="" id="{F9414806-5961-400D-8649-F7A97D92841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xmlns="" id="{FEE6F610-2E94-45F2-AF48-0CE76909BDBA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xmlns="" id="{125CFC00-8A30-4435-B144-9BBC50FD78ED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7" name="Teardrop 376">
                <a:extLst>
                  <a:ext uri="{FF2B5EF4-FFF2-40B4-BE49-F238E27FC236}">
                    <a16:creationId xmlns:a16="http://schemas.microsoft.com/office/drawing/2014/main" xmlns="" id="{62E5F2BF-43CE-44E5-87C0-0BF8E918366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8" name="Teardrop 377">
                <a:extLst>
                  <a:ext uri="{FF2B5EF4-FFF2-40B4-BE49-F238E27FC236}">
                    <a16:creationId xmlns:a16="http://schemas.microsoft.com/office/drawing/2014/main" xmlns="" id="{BC5EE694-E393-483D-A60C-25C6BB11AA8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9" name="Teardrop 378">
                <a:extLst>
                  <a:ext uri="{FF2B5EF4-FFF2-40B4-BE49-F238E27FC236}">
                    <a16:creationId xmlns:a16="http://schemas.microsoft.com/office/drawing/2014/main" xmlns="" id="{0A3288A2-226A-4AAA-AEFE-B0DEE2B79969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xmlns="" id="{0BBC63A6-3E1C-48BD-A625-33A316171DAA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xmlns="" id="{FA1E33E0-65AE-4416-BB60-228DB0A493A6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3" name="Teardrop 372">
                <a:extLst>
                  <a:ext uri="{FF2B5EF4-FFF2-40B4-BE49-F238E27FC236}">
                    <a16:creationId xmlns:a16="http://schemas.microsoft.com/office/drawing/2014/main" xmlns="" id="{415FA123-00E6-4034-95F0-CD82B794D55B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4" name="Teardrop 373">
                <a:extLst>
                  <a:ext uri="{FF2B5EF4-FFF2-40B4-BE49-F238E27FC236}">
                    <a16:creationId xmlns:a16="http://schemas.microsoft.com/office/drawing/2014/main" xmlns="" id="{55D6A9FA-F262-4C9B-9FAD-202C813AF7A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5" name="Teardrop 374">
                <a:extLst>
                  <a:ext uri="{FF2B5EF4-FFF2-40B4-BE49-F238E27FC236}">
                    <a16:creationId xmlns:a16="http://schemas.microsoft.com/office/drawing/2014/main" xmlns="" id="{50E62D81-3F3D-4951-9FF3-6895FF5976B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xmlns="" id="{FF1D8979-808D-40AA-964B-464BEF505D11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xmlns="" id="{AD6BC8A0-8323-40C3-AA86-E4557EB87371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9" name="Teardrop 368">
                <a:extLst>
                  <a:ext uri="{FF2B5EF4-FFF2-40B4-BE49-F238E27FC236}">
                    <a16:creationId xmlns:a16="http://schemas.microsoft.com/office/drawing/2014/main" xmlns="" id="{02F98545-0F67-4CF2-A97C-E11F2CBD4341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xmlns="" id="{A9163A4A-A068-44C9-B5C1-294CF5E09BF3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1" name="Teardrop 370">
                <a:extLst>
                  <a:ext uri="{FF2B5EF4-FFF2-40B4-BE49-F238E27FC236}">
                    <a16:creationId xmlns:a16="http://schemas.microsoft.com/office/drawing/2014/main" xmlns="" id="{ADCB4FCA-7306-45FA-A1E2-6B26EFD7A47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xmlns="" id="{746C2156-D8CB-41B0-AB55-CDEDC132ADE2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xmlns="" id="{D401171F-8FBA-463A-8DA1-FBCE174BA1FF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5" name="Teardrop 364">
                <a:extLst>
                  <a:ext uri="{FF2B5EF4-FFF2-40B4-BE49-F238E27FC236}">
                    <a16:creationId xmlns:a16="http://schemas.microsoft.com/office/drawing/2014/main" xmlns="" id="{27B57916-9FAB-400A-8919-F906E3FCCC42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6" name="Teardrop 365">
                <a:extLst>
                  <a:ext uri="{FF2B5EF4-FFF2-40B4-BE49-F238E27FC236}">
                    <a16:creationId xmlns:a16="http://schemas.microsoft.com/office/drawing/2014/main" xmlns="" id="{66A90B1E-2AB5-4CB7-BFEE-CB0AF615BFC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7" name="Teardrop 366">
                <a:extLst>
                  <a:ext uri="{FF2B5EF4-FFF2-40B4-BE49-F238E27FC236}">
                    <a16:creationId xmlns:a16="http://schemas.microsoft.com/office/drawing/2014/main" xmlns="" id="{872CC7DE-9B34-4703-B347-FF2D970EF585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xmlns="" id="{EC8C44BB-84ED-413A-9176-E66894CE9383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xmlns="" id="{46BD7610-3E55-4841-852E-8166DE57F9BB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1" name="Teardrop 360">
                <a:extLst>
                  <a:ext uri="{FF2B5EF4-FFF2-40B4-BE49-F238E27FC236}">
                    <a16:creationId xmlns:a16="http://schemas.microsoft.com/office/drawing/2014/main" xmlns="" id="{918977DC-B92E-4609-BDD2-1E8E96296C6D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2" name="Teardrop 361">
                <a:extLst>
                  <a:ext uri="{FF2B5EF4-FFF2-40B4-BE49-F238E27FC236}">
                    <a16:creationId xmlns:a16="http://schemas.microsoft.com/office/drawing/2014/main" xmlns="" id="{D2A0C399-6FFF-43EA-A601-60A6F39F940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3" name="Teardrop 362">
                <a:extLst>
                  <a:ext uri="{FF2B5EF4-FFF2-40B4-BE49-F238E27FC236}">
                    <a16:creationId xmlns:a16="http://schemas.microsoft.com/office/drawing/2014/main" xmlns="" id="{AEC532E5-3D49-40BB-AD47-47C1F5291463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xmlns="" id="{45D16C2A-1B86-4E3A-AEFF-051202D3D9DF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xmlns="" id="{76895C29-58A5-495E-A0FF-32435BAAE96F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57" name="Teardrop 356">
                <a:extLst>
                  <a:ext uri="{FF2B5EF4-FFF2-40B4-BE49-F238E27FC236}">
                    <a16:creationId xmlns:a16="http://schemas.microsoft.com/office/drawing/2014/main" xmlns="" id="{5A14F6FA-0B2F-48F6-822D-C34CF7B51F3E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58" name="Teardrop 357">
                <a:extLst>
                  <a:ext uri="{FF2B5EF4-FFF2-40B4-BE49-F238E27FC236}">
                    <a16:creationId xmlns:a16="http://schemas.microsoft.com/office/drawing/2014/main" xmlns="" id="{24BB278A-4B3E-48C6-B2BF-B0E004C5A42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59" name="Teardrop 358">
                <a:extLst>
                  <a:ext uri="{FF2B5EF4-FFF2-40B4-BE49-F238E27FC236}">
                    <a16:creationId xmlns:a16="http://schemas.microsoft.com/office/drawing/2014/main" xmlns="" id="{D6FF4DAC-6B73-4B37-BE8E-F09A3F29567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xmlns="" id="{E50454E4-DDBB-4E06-969E-13E96E3051E6}"/>
              </a:ext>
            </a:extLst>
          </p:cNvPr>
          <p:cNvGrpSpPr/>
          <p:nvPr/>
        </p:nvGrpSpPr>
        <p:grpSpPr>
          <a:xfrm>
            <a:off x="1486085" y="2428539"/>
            <a:ext cx="353272" cy="251049"/>
            <a:chOff x="1532575" y="1007242"/>
            <a:chExt cx="400375" cy="284522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12EF851D-950E-4A1B-945A-7FD1C10E643F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xmlns="" id="{108BF79D-BFB3-4BE5-8D1F-CBAEBDA3E285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8" name="Teardrop 147">
                <a:extLst>
                  <a:ext uri="{FF2B5EF4-FFF2-40B4-BE49-F238E27FC236}">
                    <a16:creationId xmlns:a16="http://schemas.microsoft.com/office/drawing/2014/main" xmlns="" id="{380DD01D-86DE-4401-8011-411AD4463CB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9" name="Teardrop 148">
                <a:extLst>
                  <a:ext uri="{FF2B5EF4-FFF2-40B4-BE49-F238E27FC236}">
                    <a16:creationId xmlns:a16="http://schemas.microsoft.com/office/drawing/2014/main" xmlns="" id="{328EC959-4431-48F0-A9AC-BA08FE4B677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0" name="Teardrop 149">
                <a:extLst>
                  <a:ext uri="{FF2B5EF4-FFF2-40B4-BE49-F238E27FC236}">
                    <a16:creationId xmlns:a16="http://schemas.microsoft.com/office/drawing/2014/main" xmlns="" id="{D768D754-1F98-4DD8-BD8E-F3B47ADC029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xmlns="" id="{F0D227FB-48AA-41D5-B7EA-04461B54B49C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xmlns="" id="{E73D9638-75D3-409A-878C-7A93EE0C6709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3" name="Teardrop 152">
                <a:extLst>
                  <a:ext uri="{FF2B5EF4-FFF2-40B4-BE49-F238E27FC236}">
                    <a16:creationId xmlns:a16="http://schemas.microsoft.com/office/drawing/2014/main" xmlns="" id="{212B5837-876D-4E8C-8C3D-1E060365EE6D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4" name="Teardrop 153">
                <a:extLst>
                  <a:ext uri="{FF2B5EF4-FFF2-40B4-BE49-F238E27FC236}">
                    <a16:creationId xmlns:a16="http://schemas.microsoft.com/office/drawing/2014/main" xmlns="" id="{17C99700-7C1A-4174-AFEC-9090D8164F3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5" name="Teardrop 154">
                <a:extLst>
                  <a:ext uri="{FF2B5EF4-FFF2-40B4-BE49-F238E27FC236}">
                    <a16:creationId xmlns:a16="http://schemas.microsoft.com/office/drawing/2014/main" xmlns="" id="{94446268-23F6-474A-8841-E85F9202C73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677DC252-9B73-442D-B49E-0F12493A65F8}"/>
              </a:ext>
            </a:extLst>
          </p:cNvPr>
          <p:cNvGrpSpPr/>
          <p:nvPr/>
        </p:nvGrpSpPr>
        <p:grpSpPr>
          <a:xfrm>
            <a:off x="4069237" y="2428539"/>
            <a:ext cx="353272" cy="251049"/>
            <a:chOff x="1532575" y="1007242"/>
            <a:chExt cx="400375" cy="284522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xmlns="" id="{0032D3E6-5DB4-4577-8597-7DF8489ECCBA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xmlns="" id="{180E6D95-83BA-4298-B256-44D7400B3E46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6" name="Teardrop 175">
                <a:extLst>
                  <a:ext uri="{FF2B5EF4-FFF2-40B4-BE49-F238E27FC236}">
                    <a16:creationId xmlns:a16="http://schemas.microsoft.com/office/drawing/2014/main" xmlns="" id="{D12CE178-1643-4731-A2FC-BA415869B57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7" name="Teardrop 176">
                <a:extLst>
                  <a:ext uri="{FF2B5EF4-FFF2-40B4-BE49-F238E27FC236}">
                    <a16:creationId xmlns:a16="http://schemas.microsoft.com/office/drawing/2014/main" xmlns="" id="{D2877F85-C957-47B6-B32F-150F9467341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8" name="Teardrop 177">
                <a:extLst>
                  <a:ext uri="{FF2B5EF4-FFF2-40B4-BE49-F238E27FC236}">
                    <a16:creationId xmlns:a16="http://schemas.microsoft.com/office/drawing/2014/main" xmlns="" id="{DF99672F-F211-42CE-AA7D-4D91AC7A347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xmlns="" id="{E78902A6-5607-47FD-BC83-A0D5FB881189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xmlns="" id="{A393C2AC-346D-49B5-8D91-2599DFFCFE04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2" name="Teardrop 171">
                <a:extLst>
                  <a:ext uri="{FF2B5EF4-FFF2-40B4-BE49-F238E27FC236}">
                    <a16:creationId xmlns:a16="http://schemas.microsoft.com/office/drawing/2014/main" xmlns="" id="{EC1B9DCC-301B-45E8-9273-EAC0ADF21F0B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3" name="Teardrop 172">
                <a:extLst>
                  <a:ext uri="{FF2B5EF4-FFF2-40B4-BE49-F238E27FC236}">
                    <a16:creationId xmlns:a16="http://schemas.microsoft.com/office/drawing/2014/main" xmlns="" id="{D7CF9C9D-6389-4BDA-8F3A-517F123F3F3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4" name="Teardrop 173">
                <a:extLst>
                  <a:ext uri="{FF2B5EF4-FFF2-40B4-BE49-F238E27FC236}">
                    <a16:creationId xmlns:a16="http://schemas.microsoft.com/office/drawing/2014/main" xmlns="" id="{8CC8DDED-FE8B-42D0-AE25-1DF489752D6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FF810A44-4C47-4973-92B6-116B6CDFF207}"/>
              </a:ext>
            </a:extLst>
          </p:cNvPr>
          <p:cNvGrpSpPr/>
          <p:nvPr/>
        </p:nvGrpSpPr>
        <p:grpSpPr>
          <a:xfrm>
            <a:off x="4874655" y="2428539"/>
            <a:ext cx="353272" cy="251049"/>
            <a:chOff x="1532575" y="1007242"/>
            <a:chExt cx="400375" cy="284522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9A00A624-1134-4FEA-931D-3783BA384F1C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32E6FA8E-97AC-4AC4-A73E-E0B088B30464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7" name="Teardrop 186">
                <a:extLst>
                  <a:ext uri="{FF2B5EF4-FFF2-40B4-BE49-F238E27FC236}">
                    <a16:creationId xmlns:a16="http://schemas.microsoft.com/office/drawing/2014/main" xmlns="" id="{80D5F1A1-F50A-4E12-BA76-705B36108BCB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8" name="Teardrop 187">
                <a:extLst>
                  <a:ext uri="{FF2B5EF4-FFF2-40B4-BE49-F238E27FC236}">
                    <a16:creationId xmlns:a16="http://schemas.microsoft.com/office/drawing/2014/main" xmlns="" id="{A5878B39-7E54-41FA-BE07-3179EA23471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9" name="Teardrop 188">
                <a:extLst>
                  <a:ext uri="{FF2B5EF4-FFF2-40B4-BE49-F238E27FC236}">
                    <a16:creationId xmlns:a16="http://schemas.microsoft.com/office/drawing/2014/main" xmlns="" id="{81522B9E-1AE7-40A7-99BD-273F2F81D579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xmlns="" id="{3B84D6F9-EC34-421D-B811-78427BF017DE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xmlns="" id="{5FF6A15A-9B51-4ABA-8EEA-A33B2CA86E1C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3" name="Teardrop 182">
                <a:extLst>
                  <a:ext uri="{FF2B5EF4-FFF2-40B4-BE49-F238E27FC236}">
                    <a16:creationId xmlns:a16="http://schemas.microsoft.com/office/drawing/2014/main" xmlns="" id="{4057768E-FEB6-426C-8468-CC7C3C576C4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4" name="Teardrop 183">
                <a:extLst>
                  <a:ext uri="{FF2B5EF4-FFF2-40B4-BE49-F238E27FC236}">
                    <a16:creationId xmlns:a16="http://schemas.microsoft.com/office/drawing/2014/main" xmlns="" id="{3C87FEBB-386F-410B-A5AE-7582E6FB9086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5" name="Teardrop 184">
                <a:extLst>
                  <a:ext uri="{FF2B5EF4-FFF2-40B4-BE49-F238E27FC236}">
                    <a16:creationId xmlns:a16="http://schemas.microsoft.com/office/drawing/2014/main" xmlns="" id="{E677061B-A166-44FB-A461-4745DAFE4F5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81CF4CC7-B29E-491F-B425-05A8B0BBCC77}"/>
              </a:ext>
            </a:extLst>
          </p:cNvPr>
          <p:cNvGrpSpPr/>
          <p:nvPr/>
        </p:nvGrpSpPr>
        <p:grpSpPr>
          <a:xfrm>
            <a:off x="2298816" y="2428539"/>
            <a:ext cx="353272" cy="251049"/>
            <a:chOff x="1532575" y="1007242"/>
            <a:chExt cx="400375" cy="284522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xmlns="" id="{9A354689-7F24-496B-A6FB-D0C3A623B71A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xmlns="" id="{8595BB04-7C83-40C4-AFEF-3D24F08C1D98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5" name="Teardrop 164">
                <a:extLst>
                  <a:ext uri="{FF2B5EF4-FFF2-40B4-BE49-F238E27FC236}">
                    <a16:creationId xmlns:a16="http://schemas.microsoft.com/office/drawing/2014/main" xmlns="" id="{7E790C6B-20A6-41BC-BB91-3B06D9E2A9B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6" name="Teardrop 165">
                <a:extLst>
                  <a:ext uri="{FF2B5EF4-FFF2-40B4-BE49-F238E27FC236}">
                    <a16:creationId xmlns:a16="http://schemas.microsoft.com/office/drawing/2014/main" xmlns="" id="{4FD7ABDF-3EAF-430A-8731-3581C928C47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7" name="Teardrop 166">
                <a:extLst>
                  <a:ext uri="{FF2B5EF4-FFF2-40B4-BE49-F238E27FC236}">
                    <a16:creationId xmlns:a16="http://schemas.microsoft.com/office/drawing/2014/main" xmlns="" id="{2BB277D8-58BB-465B-BF41-C81E182A985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B8B1F8EB-F1C6-42EC-9B31-32C0528644C0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xmlns="" id="{ACF55D58-DC45-4DF0-A06E-B8214CADF8FA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1" name="Teardrop 160">
                <a:extLst>
                  <a:ext uri="{FF2B5EF4-FFF2-40B4-BE49-F238E27FC236}">
                    <a16:creationId xmlns:a16="http://schemas.microsoft.com/office/drawing/2014/main" xmlns="" id="{DE496E88-8F97-494B-B361-3CBA0979E0A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2" name="Teardrop 161">
                <a:extLst>
                  <a:ext uri="{FF2B5EF4-FFF2-40B4-BE49-F238E27FC236}">
                    <a16:creationId xmlns:a16="http://schemas.microsoft.com/office/drawing/2014/main" xmlns="" id="{6943155B-F327-49E7-962C-D9D63A50626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3" name="Teardrop 162">
                <a:extLst>
                  <a:ext uri="{FF2B5EF4-FFF2-40B4-BE49-F238E27FC236}">
                    <a16:creationId xmlns:a16="http://schemas.microsoft.com/office/drawing/2014/main" xmlns="" id="{A99EA8A3-D18B-45CE-BFCE-0739F999D58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sp>
        <p:nvSpPr>
          <p:cNvPr id="8" name="Trapezoid 7">
            <a:extLst>
              <a:ext uri="{FF2B5EF4-FFF2-40B4-BE49-F238E27FC236}">
                <a16:creationId xmlns:a16="http://schemas.microsoft.com/office/drawing/2014/main" xmlns="" id="{C5BBFFF5-6C1B-44BE-B33E-993B794F85B1}"/>
              </a:ext>
            </a:extLst>
          </p:cNvPr>
          <p:cNvSpPr/>
          <p:nvPr/>
        </p:nvSpPr>
        <p:spPr>
          <a:xfrm>
            <a:off x="3644153" y="2704575"/>
            <a:ext cx="2017059" cy="6858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AF3494D3-D6EE-41E2-8DFC-F71EE439C8BF}"/>
              </a:ext>
            </a:extLst>
          </p:cNvPr>
          <p:cNvSpPr/>
          <p:nvPr/>
        </p:nvSpPr>
        <p:spPr>
          <a:xfrm>
            <a:off x="1062318" y="2704575"/>
            <a:ext cx="2017059" cy="68580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xmlns="" id="{9764C98C-9B06-4A86-92C0-4646B8A29289}"/>
              </a:ext>
            </a:extLst>
          </p:cNvPr>
          <p:cNvSpPr/>
          <p:nvPr/>
        </p:nvSpPr>
        <p:spPr>
          <a:xfrm>
            <a:off x="1102659" y="2744916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xmlns="" id="{3A2DF9D8-2E0A-402B-92FA-B3DE6D19E613}"/>
              </a:ext>
            </a:extLst>
          </p:cNvPr>
          <p:cNvSpPr/>
          <p:nvPr/>
        </p:nvSpPr>
        <p:spPr>
          <a:xfrm>
            <a:off x="3684494" y="2744916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xmlns="" id="{6128F69A-62CB-461C-B60B-B1EE2045B55C}"/>
              </a:ext>
            </a:extLst>
          </p:cNvPr>
          <p:cNvSpPr/>
          <p:nvPr/>
        </p:nvSpPr>
        <p:spPr>
          <a:xfrm rot="2700000">
            <a:off x="4036997" y="2279010"/>
            <a:ext cx="806824" cy="161365"/>
          </a:xfrm>
          <a:prstGeom prst="bentUpArrow">
            <a:avLst>
              <a:gd name="adj1" fmla="val 25000"/>
              <a:gd name="adj2" fmla="val 25000"/>
              <a:gd name="adj3" fmla="val 2795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xmlns="" id="{053066ED-B560-4955-9506-B5AC99F87015}"/>
              </a:ext>
            </a:extLst>
          </p:cNvPr>
          <p:cNvSpPr/>
          <p:nvPr/>
        </p:nvSpPr>
        <p:spPr>
          <a:xfrm rot="2700000" flipV="1">
            <a:off x="3049523" y="2504361"/>
            <a:ext cx="804999" cy="161365"/>
          </a:xfrm>
          <a:prstGeom prst="bentUpArrow">
            <a:avLst>
              <a:gd name="adj1" fmla="val 25000"/>
              <a:gd name="adj2" fmla="val 25000"/>
              <a:gd name="adj3" fmla="val 2795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AFDD7F98-2A35-4CA5-821F-B3B33B26670F}"/>
              </a:ext>
            </a:extLst>
          </p:cNvPr>
          <p:cNvSpPr/>
          <p:nvPr/>
        </p:nvSpPr>
        <p:spPr>
          <a:xfrm rot="2798656">
            <a:off x="1399326" y="2352279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AB902B8F-DCBE-4232-9676-4EB1D69C0B84}"/>
              </a:ext>
            </a:extLst>
          </p:cNvPr>
          <p:cNvSpPr/>
          <p:nvPr/>
        </p:nvSpPr>
        <p:spPr>
          <a:xfrm rot="2798656">
            <a:off x="501101" y="2524059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AAB5AFA-2239-4843-BA2C-00718EC41CB5}"/>
              </a:ext>
            </a:extLst>
          </p:cNvPr>
          <p:cNvGrpSpPr/>
          <p:nvPr/>
        </p:nvGrpSpPr>
        <p:grpSpPr>
          <a:xfrm>
            <a:off x="1546412" y="2744917"/>
            <a:ext cx="242047" cy="283247"/>
            <a:chOff x="1644218" y="2480553"/>
            <a:chExt cx="254234" cy="32101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01BD0D8A-96C7-4D4E-87F4-4C6DBCAD2153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239A0FB-BC1B-4CAA-B00B-17E88CF61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AAAD7389-9BAB-431B-9AA8-707F7DC404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Arrow: Right 52">
            <a:extLst>
              <a:ext uri="{FF2B5EF4-FFF2-40B4-BE49-F238E27FC236}">
                <a16:creationId xmlns:a16="http://schemas.microsoft.com/office/drawing/2014/main" xmlns="" id="{363DD107-BDE7-4F77-9711-ACB6707562A4}"/>
              </a:ext>
            </a:extLst>
          </p:cNvPr>
          <p:cNvSpPr/>
          <p:nvPr/>
        </p:nvSpPr>
        <p:spPr>
          <a:xfrm rot="2798656">
            <a:off x="2111188" y="2801394"/>
            <a:ext cx="161365" cy="8068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xmlns="" id="{F1B26E85-0588-4750-83A3-1B1299FEBC4E}"/>
              </a:ext>
            </a:extLst>
          </p:cNvPr>
          <p:cNvSpPr/>
          <p:nvPr/>
        </p:nvSpPr>
        <p:spPr>
          <a:xfrm rot="5400000">
            <a:off x="1990165" y="2865940"/>
            <a:ext cx="161365" cy="8068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xmlns="" id="{B697DC81-0D71-40BF-8525-934425F49D8F}"/>
              </a:ext>
            </a:extLst>
          </p:cNvPr>
          <p:cNvSpPr/>
          <p:nvPr/>
        </p:nvSpPr>
        <p:spPr>
          <a:xfrm rot="7990603">
            <a:off x="1869141" y="2801394"/>
            <a:ext cx="161365" cy="8068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E224F3CA-1E1E-442C-B6DE-AD4229CBCBA5}"/>
              </a:ext>
            </a:extLst>
          </p:cNvPr>
          <p:cNvGrpSpPr/>
          <p:nvPr/>
        </p:nvGrpSpPr>
        <p:grpSpPr>
          <a:xfrm rot="17133210">
            <a:off x="1192618" y="2839198"/>
            <a:ext cx="322729" cy="225911"/>
            <a:chOff x="1423838" y="2830589"/>
            <a:chExt cx="365760" cy="256032"/>
          </a:xfrm>
        </p:grpSpPr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xmlns="" id="{587FA3BE-E30B-477E-90F0-757BBD66410C}"/>
                </a:ext>
              </a:extLst>
            </p:cNvPr>
            <p:cNvSpPr/>
            <p:nvPr/>
          </p:nvSpPr>
          <p:spPr>
            <a:xfrm rot="2798656">
              <a:off x="165243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xmlns="" id="{47059F63-901C-4C00-BBD8-FC9A7CE6E2B3}"/>
                </a:ext>
              </a:extLst>
            </p:cNvPr>
            <p:cNvSpPr/>
            <p:nvPr/>
          </p:nvSpPr>
          <p:spPr>
            <a:xfrm rot="5400000">
              <a:off x="1515278" y="2949461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xmlns="" id="{B09E5D3B-CF3D-45F3-B309-D079D7A4DD2F}"/>
                </a:ext>
              </a:extLst>
            </p:cNvPr>
            <p:cNvSpPr/>
            <p:nvPr/>
          </p:nvSpPr>
          <p:spPr>
            <a:xfrm rot="7990603">
              <a:off x="137811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DBFC758C-2FBA-41DD-913A-5DA8656AAC69}"/>
              </a:ext>
            </a:extLst>
          </p:cNvPr>
          <p:cNvGrpSpPr/>
          <p:nvPr/>
        </p:nvGrpSpPr>
        <p:grpSpPr>
          <a:xfrm>
            <a:off x="2353235" y="2744917"/>
            <a:ext cx="242047" cy="283247"/>
            <a:chOff x="1644218" y="2480553"/>
            <a:chExt cx="254234" cy="32101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E44F3135-AF30-4220-A75E-43DC297819FA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1E63C4C4-A13A-4AE8-9374-BF050BD97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2E8A7AFD-119E-4F91-9068-B7D64C66D4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E74C985-7CD0-45FB-A604-29B8BE54A919}"/>
              </a:ext>
            </a:extLst>
          </p:cNvPr>
          <p:cNvGrpSpPr/>
          <p:nvPr/>
        </p:nvGrpSpPr>
        <p:grpSpPr>
          <a:xfrm>
            <a:off x="4128247" y="2744917"/>
            <a:ext cx="242047" cy="283247"/>
            <a:chOff x="1644218" y="2480553"/>
            <a:chExt cx="254234" cy="32101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3E41E194-55E1-44A1-9A44-DEC2EBD1F7E9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72412A6F-DACD-4D4D-845D-7FDB453E91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8D4F15D6-22DF-4DED-B781-1E50375992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7AECF4A-7C8C-4C9F-AF2F-11EB2DC8EA77}"/>
              </a:ext>
            </a:extLst>
          </p:cNvPr>
          <p:cNvGrpSpPr/>
          <p:nvPr/>
        </p:nvGrpSpPr>
        <p:grpSpPr>
          <a:xfrm>
            <a:off x="4935071" y="2744917"/>
            <a:ext cx="242047" cy="283247"/>
            <a:chOff x="1644218" y="2480553"/>
            <a:chExt cx="254234" cy="32101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A5461C83-0B0C-4701-81F9-A1EF4C6F845F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42191DF-2DCB-4C56-BFD7-27A46682B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0AD52ACF-0571-427A-9BCE-B447A9288A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rapezoid 90">
            <a:extLst>
              <a:ext uri="{FF2B5EF4-FFF2-40B4-BE49-F238E27FC236}">
                <a16:creationId xmlns:a16="http://schemas.microsoft.com/office/drawing/2014/main" xmlns="" id="{8D9840B0-55ED-4F51-851A-9A2C2A87C7BB}"/>
              </a:ext>
            </a:extLst>
          </p:cNvPr>
          <p:cNvSpPr/>
          <p:nvPr/>
        </p:nvSpPr>
        <p:spPr>
          <a:xfrm>
            <a:off x="3644882" y="5365751"/>
            <a:ext cx="2017059" cy="6858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2" name="Trapezoid 91">
            <a:extLst>
              <a:ext uri="{FF2B5EF4-FFF2-40B4-BE49-F238E27FC236}">
                <a16:creationId xmlns:a16="http://schemas.microsoft.com/office/drawing/2014/main" xmlns="" id="{F31BD131-1DA1-4C6B-A078-DA71ECCFC870}"/>
              </a:ext>
            </a:extLst>
          </p:cNvPr>
          <p:cNvSpPr/>
          <p:nvPr/>
        </p:nvSpPr>
        <p:spPr>
          <a:xfrm>
            <a:off x="1063046" y="5365751"/>
            <a:ext cx="2017059" cy="68580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3" name="Trapezoid 92">
            <a:extLst>
              <a:ext uri="{FF2B5EF4-FFF2-40B4-BE49-F238E27FC236}">
                <a16:creationId xmlns:a16="http://schemas.microsoft.com/office/drawing/2014/main" xmlns="" id="{CA020BBF-3253-4DB0-8B32-EBC77BE38B0D}"/>
              </a:ext>
            </a:extLst>
          </p:cNvPr>
          <p:cNvSpPr/>
          <p:nvPr/>
        </p:nvSpPr>
        <p:spPr>
          <a:xfrm>
            <a:off x="1103388" y="5406092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4" name="Trapezoid 93">
            <a:extLst>
              <a:ext uri="{FF2B5EF4-FFF2-40B4-BE49-F238E27FC236}">
                <a16:creationId xmlns:a16="http://schemas.microsoft.com/office/drawing/2014/main" xmlns="" id="{FCDA9F95-2AF7-407F-82C6-52DAA5FAB677}"/>
              </a:ext>
            </a:extLst>
          </p:cNvPr>
          <p:cNvSpPr/>
          <p:nvPr/>
        </p:nvSpPr>
        <p:spPr>
          <a:xfrm>
            <a:off x="3685223" y="5406092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5" name="Trapezoid 94">
            <a:extLst>
              <a:ext uri="{FF2B5EF4-FFF2-40B4-BE49-F238E27FC236}">
                <a16:creationId xmlns:a16="http://schemas.microsoft.com/office/drawing/2014/main" xmlns="" id="{0F89B3BB-4818-45DE-A7E4-32CD94F0057A}"/>
              </a:ext>
            </a:extLst>
          </p:cNvPr>
          <p:cNvSpPr/>
          <p:nvPr/>
        </p:nvSpPr>
        <p:spPr>
          <a:xfrm>
            <a:off x="6267058" y="5406092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8" name="Arrow: Bent-Up 97">
            <a:extLst>
              <a:ext uri="{FF2B5EF4-FFF2-40B4-BE49-F238E27FC236}">
                <a16:creationId xmlns:a16="http://schemas.microsoft.com/office/drawing/2014/main" xmlns="" id="{AF28E66E-4399-4068-90B6-44F7FF1C16EF}"/>
              </a:ext>
            </a:extLst>
          </p:cNvPr>
          <p:cNvSpPr/>
          <p:nvPr/>
        </p:nvSpPr>
        <p:spPr>
          <a:xfrm rot="2700000" flipV="1">
            <a:off x="3050252" y="5165537"/>
            <a:ext cx="804999" cy="161365"/>
          </a:xfrm>
          <a:prstGeom prst="bentUpArrow">
            <a:avLst>
              <a:gd name="adj1" fmla="val 25000"/>
              <a:gd name="adj2" fmla="val 25000"/>
              <a:gd name="adj3" fmla="val 2795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xmlns="" id="{611B4A16-E953-482E-9172-75E4F8989E0E}"/>
              </a:ext>
            </a:extLst>
          </p:cNvPr>
          <p:cNvSpPr/>
          <p:nvPr/>
        </p:nvSpPr>
        <p:spPr>
          <a:xfrm rot="2798656">
            <a:off x="5666687" y="518523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xmlns="" id="{DACD7A55-C795-46B4-947C-F6A63D2136AC}"/>
              </a:ext>
            </a:extLst>
          </p:cNvPr>
          <p:cNvSpPr/>
          <p:nvPr/>
        </p:nvSpPr>
        <p:spPr>
          <a:xfrm rot="2798656">
            <a:off x="501830" y="518523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4" name="Arrow: Right 483">
            <a:extLst>
              <a:ext uri="{FF2B5EF4-FFF2-40B4-BE49-F238E27FC236}">
                <a16:creationId xmlns:a16="http://schemas.microsoft.com/office/drawing/2014/main" xmlns="" id="{EE769B90-1E60-44DA-B368-F80EDD9B6009}"/>
              </a:ext>
            </a:extLst>
          </p:cNvPr>
          <p:cNvSpPr/>
          <p:nvPr/>
        </p:nvSpPr>
        <p:spPr>
          <a:xfrm rot="2798656">
            <a:off x="3406105" y="4562532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5" name="Arrow: Right 484">
            <a:extLst>
              <a:ext uri="{FF2B5EF4-FFF2-40B4-BE49-F238E27FC236}">
                <a16:creationId xmlns:a16="http://schemas.microsoft.com/office/drawing/2014/main" xmlns="" id="{8AD6EDED-BDC9-43DD-8DBE-B09162AF21E7}"/>
              </a:ext>
            </a:extLst>
          </p:cNvPr>
          <p:cNvSpPr/>
          <p:nvPr/>
        </p:nvSpPr>
        <p:spPr>
          <a:xfrm rot="2798656">
            <a:off x="5978544" y="455880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6" name="Arrow: Right 485">
            <a:extLst>
              <a:ext uri="{FF2B5EF4-FFF2-40B4-BE49-F238E27FC236}">
                <a16:creationId xmlns:a16="http://schemas.microsoft.com/office/drawing/2014/main" xmlns="" id="{E00E6C72-B3A7-4401-8C9E-4B2235C7CE1D}"/>
              </a:ext>
            </a:extLst>
          </p:cNvPr>
          <p:cNvSpPr/>
          <p:nvPr/>
        </p:nvSpPr>
        <p:spPr>
          <a:xfrm rot="2798656">
            <a:off x="805800" y="2182361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7" name="Arrow: Right 486">
            <a:extLst>
              <a:ext uri="{FF2B5EF4-FFF2-40B4-BE49-F238E27FC236}">
                <a16:creationId xmlns:a16="http://schemas.microsoft.com/office/drawing/2014/main" xmlns="" id="{8F0C0F2D-BCA9-4448-AACB-CA8550FA8A1D}"/>
              </a:ext>
            </a:extLst>
          </p:cNvPr>
          <p:cNvSpPr/>
          <p:nvPr/>
        </p:nvSpPr>
        <p:spPr>
          <a:xfrm rot="2798656">
            <a:off x="3395697" y="2182361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6BA6FBB-A73D-4ACD-80D5-23A3AE114A13}"/>
              </a:ext>
            </a:extLst>
          </p:cNvPr>
          <p:cNvGrpSpPr/>
          <p:nvPr/>
        </p:nvGrpSpPr>
        <p:grpSpPr>
          <a:xfrm>
            <a:off x="6029029" y="1818851"/>
            <a:ext cx="2214018" cy="1571524"/>
            <a:chOff x="6029029" y="1818851"/>
            <a:chExt cx="2214018" cy="1571524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xmlns="" id="{2D2DC5B4-D5A6-497B-AFC3-4630825C2A1F}"/>
                </a:ext>
              </a:extLst>
            </p:cNvPr>
            <p:cNvGrpSpPr/>
            <p:nvPr/>
          </p:nvGrpSpPr>
          <p:grpSpPr>
            <a:xfrm>
              <a:off x="6653091" y="2428539"/>
              <a:ext cx="353272" cy="251049"/>
              <a:chOff x="1532575" y="1007242"/>
              <a:chExt cx="400375" cy="284522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xmlns="" id="{000F454A-52DD-44C4-A00E-DC3E28D5FE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43091">
                <a:off x="1532575" y="1094248"/>
                <a:ext cx="244673" cy="182880"/>
                <a:chOff x="1736593" y="6251338"/>
                <a:chExt cx="558222" cy="417242"/>
              </a:xfrm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xmlns="" id="{F6AF9526-810E-44B0-8646-BF420D628073}"/>
                    </a:ext>
                  </a:extLst>
                </p:cNvPr>
                <p:cNvSpPr/>
                <p:nvPr/>
              </p:nvSpPr>
              <p:spPr>
                <a:xfrm rot="2519735">
                  <a:off x="1877574" y="6580232"/>
                  <a:ext cx="41724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8" name="Teardrop 197">
                  <a:extLst>
                    <a:ext uri="{FF2B5EF4-FFF2-40B4-BE49-F238E27FC236}">
                      <a16:creationId xmlns:a16="http://schemas.microsoft.com/office/drawing/2014/main" xmlns="" id="{A65AC651-C84B-4E53-A5C4-D6CED66F81DC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9" name="Teardrop 198">
                  <a:extLst>
                    <a:ext uri="{FF2B5EF4-FFF2-40B4-BE49-F238E27FC236}">
                      <a16:creationId xmlns:a16="http://schemas.microsoft.com/office/drawing/2014/main" xmlns="" id="{B065F5C1-FB5E-44D8-BBC4-35C3F5AEE11E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0" name="Teardrop 199">
                  <a:extLst>
                    <a:ext uri="{FF2B5EF4-FFF2-40B4-BE49-F238E27FC236}">
                      <a16:creationId xmlns:a16="http://schemas.microsoft.com/office/drawing/2014/main" xmlns="" id="{7939FBD5-2FBF-49F6-B61F-061FB50DDBD9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xmlns="" id="{7078AF4E-AF6A-409C-BA3F-3415A67D6F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813377">
                <a:off x="1699249" y="1058063"/>
                <a:ext cx="284522" cy="182880"/>
                <a:chOff x="1736593" y="6251338"/>
                <a:chExt cx="649138" cy="417242"/>
              </a:xfrm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xmlns="" id="{B36A5646-4F69-4899-9A01-470DEFEEA0F1}"/>
                    </a:ext>
                  </a:extLst>
                </p:cNvPr>
                <p:cNvSpPr/>
                <p:nvPr/>
              </p:nvSpPr>
              <p:spPr>
                <a:xfrm rot="2519735">
                  <a:off x="1864180" y="6615128"/>
                  <a:ext cx="52155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4" name="Teardrop 193">
                  <a:extLst>
                    <a:ext uri="{FF2B5EF4-FFF2-40B4-BE49-F238E27FC236}">
                      <a16:creationId xmlns:a16="http://schemas.microsoft.com/office/drawing/2014/main" xmlns="" id="{273FC038-4733-41DB-8B01-285FCC2FEC29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5" name="Teardrop 194">
                  <a:extLst>
                    <a:ext uri="{FF2B5EF4-FFF2-40B4-BE49-F238E27FC236}">
                      <a16:creationId xmlns:a16="http://schemas.microsoft.com/office/drawing/2014/main" xmlns="" id="{6A45FD71-0ACD-4D52-8288-882F69E8901E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6" name="Teardrop 195">
                  <a:extLst>
                    <a:ext uri="{FF2B5EF4-FFF2-40B4-BE49-F238E27FC236}">
                      <a16:creationId xmlns:a16="http://schemas.microsoft.com/office/drawing/2014/main" xmlns="" id="{F084B2E1-AB77-4DC6-9B95-F8E2DA9D164D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xmlns="" id="{51839DA8-0AFE-4F40-918D-D45F2C144E3B}"/>
                </a:ext>
              </a:extLst>
            </p:cNvPr>
            <p:cNvGrpSpPr/>
            <p:nvPr/>
          </p:nvGrpSpPr>
          <p:grpSpPr>
            <a:xfrm>
              <a:off x="7458598" y="2428539"/>
              <a:ext cx="353272" cy="251049"/>
              <a:chOff x="1532575" y="1007242"/>
              <a:chExt cx="400375" cy="284522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xmlns="" id="{C70F07C9-3179-4D84-B562-F37F79B3E99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43091">
                <a:off x="1532575" y="1094248"/>
                <a:ext cx="244673" cy="182880"/>
                <a:chOff x="1736593" y="6251338"/>
                <a:chExt cx="558222" cy="417242"/>
              </a:xfrm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xmlns="" id="{8043EC1F-FE12-4AD3-8102-D7F7C786FCBF}"/>
                    </a:ext>
                  </a:extLst>
                </p:cNvPr>
                <p:cNvSpPr/>
                <p:nvPr/>
              </p:nvSpPr>
              <p:spPr>
                <a:xfrm rot="2519735">
                  <a:off x="1877574" y="6580232"/>
                  <a:ext cx="41724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9" name="Teardrop 208">
                  <a:extLst>
                    <a:ext uri="{FF2B5EF4-FFF2-40B4-BE49-F238E27FC236}">
                      <a16:creationId xmlns:a16="http://schemas.microsoft.com/office/drawing/2014/main" xmlns="" id="{F3018C41-E180-4B21-8204-44FF3C3B1C91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10" name="Teardrop 209">
                  <a:extLst>
                    <a:ext uri="{FF2B5EF4-FFF2-40B4-BE49-F238E27FC236}">
                      <a16:creationId xmlns:a16="http://schemas.microsoft.com/office/drawing/2014/main" xmlns="" id="{CF49DCB4-B35B-409C-8787-B66D89938309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11" name="Teardrop 210">
                  <a:extLst>
                    <a:ext uri="{FF2B5EF4-FFF2-40B4-BE49-F238E27FC236}">
                      <a16:creationId xmlns:a16="http://schemas.microsoft.com/office/drawing/2014/main" xmlns="" id="{7075B3AC-6F58-4A7E-BA7F-B3B2237301D5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xmlns="" id="{84C9B2CE-748E-4165-AA19-E306EFD0BF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813377">
                <a:off x="1699249" y="1058063"/>
                <a:ext cx="284522" cy="182880"/>
                <a:chOff x="1736593" y="6251338"/>
                <a:chExt cx="649138" cy="417242"/>
              </a:xfrm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xmlns="" id="{DC1A0E8A-D924-4BB4-A201-1023114A6184}"/>
                    </a:ext>
                  </a:extLst>
                </p:cNvPr>
                <p:cNvSpPr/>
                <p:nvPr/>
              </p:nvSpPr>
              <p:spPr>
                <a:xfrm rot="2519735">
                  <a:off x="1864180" y="6615128"/>
                  <a:ext cx="52155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5" name="Teardrop 204">
                  <a:extLst>
                    <a:ext uri="{FF2B5EF4-FFF2-40B4-BE49-F238E27FC236}">
                      <a16:creationId xmlns:a16="http://schemas.microsoft.com/office/drawing/2014/main" xmlns="" id="{1B5CED92-1D75-4F3E-93EA-682B132B3498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6" name="Teardrop 205">
                  <a:extLst>
                    <a:ext uri="{FF2B5EF4-FFF2-40B4-BE49-F238E27FC236}">
                      <a16:creationId xmlns:a16="http://schemas.microsoft.com/office/drawing/2014/main" xmlns="" id="{477A5022-2B01-4D66-9D22-7ED3CB55A408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7" name="Teardrop 206">
                  <a:extLst>
                    <a:ext uri="{FF2B5EF4-FFF2-40B4-BE49-F238E27FC236}">
                      <a16:creationId xmlns:a16="http://schemas.microsoft.com/office/drawing/2014/main" xmlns="" id="{70F71B3B-33F1-4524-B646-D6D1CB5EA130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</p:grp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xmlns="" id="{E552AB39-12AC-4606-8BE8-8D627205CBEF}"/>
                </a:ext>
              </a:extLst>
            </p:cNvPr>
            <p:cNvSpPr/>
            <p:nvPr/>
          </p:nvSpPr>
          <p:spPr>
            <a:xfrm>
              <a:off x="6225988" y="2704575"/>
              <a:ext cx="2017059" cy="685800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xmlns="" id="{C8CB20AD-C448-4776-893C-D67F1D22BD2B}"/>
                </a:ext>
              </a:extLst>
            </p:cNvPr>
            <p:cNvSpPr/>
            <p:nvPr/>
          </p:nvSpPr>
          <p:spPr>
            <a:xfrm>
              <a:off x="6266330" y="2744916"/>
              <a:ext cx="1936376" cy="645459"/>
            </a:xfrm>
            <a:prstGeom prst="trapezoid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EA05525-6751-4CE7-950C-3A1D60085679}"/>
                </a:ext>
              </a:extLst>
            </p:cNvPr>
            <p:cNvSpPr/>
            <p:nvPr/>
          </p:nvSpPr>
          <p:spPr>
            <a:xfrm>
              <a:off x="6589059" y="2702000"/>
              <a:ext cx="1290918" cy="42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0" name="Arrow: Bent-Up 19">
              <a:extLst>
                <a:ext uri="{FF2B5EF4-FFF2-40B4-BE49-F238E27FC236}">
                  <a16:creationId xmlns:a16="http://schemas.microsoft.com/office/drawing/2014/main" xmlns="" id="{44B7AE88-5EE3-4E15-B479-05657B110C8D}"/>
                </a:ext>
              </a:extLst>
            </p:cNvPr>
            <p:cNvSpPr/>
            <p:nvPr/>
          </p:nvSpPr>
          <p:spPr>
            <a:xfrm rot="2700000">
              <a:off x="6614459" y="2277723"/>
              <a:ext cx="806824" cy="161365"/>
            </a:xfrm>
            <a:prstGeom prst="bentUpArrow">
              <a:avLst>
                <a:gd name="adj1" fmla="val 25000"/>
                <a:gd name="adj2" fmla="val 25000"/>
                <a:gd name="adj3" fmla="val 27959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xmlns="" id="{1F60BEDF-8EF5-43E0-AEE8-7E4EA8A371A5}"/>
                </a:ext>
              </a:extLst>
            </p:cNvPr>
            <p:cNvSpPr/>
            <p:nvPr/>
          </p:nvSpPr>
          <p:spPr>
            <a:xfrm rot="2798656">
              <a:off x="5665958" y="2524060"/>
              <a:ext cx="806824" cy="8068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626AE7FC-42A1-4222-AE66-2F06C9FFB94C}"/>
                </a:ext>
              </a:extLst>
            </p:cNvPr>
            <p:cNvGrpSpPr/>
            <p:nvPr/>
          </p:nvGrpSpPr>
          <p:grpSpPr>
            <a:xfrm rot="17133210">
              <a:off x="6348643" y="2837760"/>
              <a:ext cx="322729" cy="225911"/>
              <a:chOff x="1423838" y="2830589"/>
              <a:chExt cx="365760" cy="256032"/>
            </a:xfrm>
          </p:grpSpPr>
          <p:sp>
            <p:nvSpPr>
              <p:cNvPr id="61" name="Arrow: Right 60">
                <a:extLst>
                  <a:ext uri="{FF2B5EF4-FFF2-40B4-BE49-F238E27FC236}">
                    <a16:creationId xmlns:a16="http://schemas.microsoft.com/office/drawing/2014/main" xmlns="" id="{802CA7B8-5122-4853-897A-14A40B0D2256}"/>
                  </a:ext>
                </a:extLst>
              </p:cNvPr>
              <p:cNvSpPr/>
              <p:nvPr/>
            </p:nvSpPr>
            <p:spPr>
              <a:xfrm rot="2798656">
                <a:off x="1652438" y="2876309"/>
                <a:ext cx="182880" cy="9144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xmlns="" id="{9C498EEF-9EB0-442E-B22B-047E6C71AA26}"/>
                  </a:ext>
                </a:extLst>
              </p:cNvPr>
              <p:cNvSpPr/>
              <p:nvPr/>
            </p:nvSpPr>
            <p:spPr>
              <a:xfrm rot="5400000">
                <a:off x="1515278" y="2949461"/>
                <a:ext cx="182880" cy="9144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xmlns="" id="{6E13FBB6-A614-4422-9BA1-8FAAADDE1130}"/>
                  </a:ext>
                </a:extLst>
              </p:cNvPr>
              <p:cNvSpPr/>
              <p:nvPr/>
            </p:nvSpPr>
            <p:spPr>
              <a:xfrm rot="7990603">
                <a:off x="1378118" y="2876309"/>
                <a:ext cx="182880" cy="9144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C6975AFC-64E0-435E-AB3A-04CC9B285154}"/>
                </a:ext>
              </a:extLst>
            </p:cNvPr>
            <p:cNvGrpSpPr/>
            <p:nvPr/>
          </p:nvGrpSpPr>
          <p:grpSpPr>
            <a:xfrm>
              <a:off x="6710082" y="2747492"/>
              <a:ext cx="242047" cy="283247"/>
              <a:chOff x="1644218" y="2480553"/>
              <a:chExt cx="254234" cy="321013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0C614365-642F-4C1F-A0EA-EF290C25FDDE}"/>
                  </a:ext>
                </a:extLst>
              </p:cNvPr>
              <p:cNvCxnSpPr/>
              <p:nvPr/>
            </p:nvCxnSpPr>
            <p:spPr>
              <a:xfrm>
                <a:off x="1770434" y="2480553"/>
                <a:ext cx="0" cy="3210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8F45D9B3-C386-4613-BA32-DDCFB148B7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44218" y="2617914"/>
                <a:ext cx="126216" cy="688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CF412E5F-FB2B-499C-A5E0-1CF0B417AB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70436" y="2549558"/>
                <a:ext cx="128016" cy="682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83C8E085-3BDB-420C-9656-64CC87686D38}"/>
                </a:ext>
              </a:extLst>
            </p:cNvPr>
            <p:cNvGrpSpPr/>
            <p:nvPr/>
          </p:nvGrpSpPr>
          <p:grpSpPr>
            <a:xfrm>
              <a:off x="7516906" y="2744917"/>
              <a:ext cx="242047" cy="283247"/>
              <a:chOff x="1644218" y="2480553"/>
              <a:chExt cx="254234" cy="321013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D12D9CEB-FF93-4BDF-BFF6-C4BBFB4E2444}"/>
                  </a:ext>
                </a:extLst>
              </p:cNvPr>
              <p:cNvCxnSpPr/>
              <p:nvPr/>
            </p:nvCxnSpPr>
            <p:spPr>
              <a:xfrm>
                <a:off x="1770434" y="2480553"/>
                <a:ext cx="0" cy="3210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09CD7F85-A7EF-44E0-908F-91B1AC0B39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44218" y="2617914"/>
                <a:ext cx="126216" cy="688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CD177A01-C9A6-4BBD-BA9D-E41CED2BD0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70436" y="2549558"/>
                <a:ext cx="128016" cy="682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8" name="Arrow: Right 487">
              <a:extLst>
                <a:ext uri="{FF2B5EF4-FFF2-40B4-BE49-F238E27FC236}">
                  <a16:creationId xmlns:a16="http://schemas.microsoft.com/office/drawing/2014/main" xmlns="" id="{0474B80B-6EC0-4892-89FC-A91EC3DCFF6B}"/>
                </a:ext>
              </a:extLst>
            </p:cNvPr>
            <p:cNvSpPr/>
            <p:nvPr/>
          </p:nvSpPr>
          <p:spPr>
            <a:xfrm rot="2798656">
              <a:off x="5971081" y="2181922"/>
              <a:ext cx="806824" cy="8068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489" name="Arrow: Right 488">
            <a:extLst>
              <a:ext uri="{FF2B5EF4-FFF2-40B4-BE49-F238E27FC236}">
                <a16:creationId xmlns:a16="http://schemas.microsoft.com/office/drawing/2014/main" xmlns="" id="{27C43FA0-A320-497A-9856-518117F7377D}"/>
              </a:ext>
            </a:extLst>
          </p:cNvPr>
          <p:cNvSpPr/>
          <p:nvPr/>
        </p:nvSpPr>
        <p:spPr>
          <a:xfrm rot="2798656">
            <a:off x="810148" y="455906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0" name="Arrow: Right 489">
            <a:extLst>
              <a:ext uri="{FF2B5EF4-FFF2-40B4-BE49-F238E27FC236}">
                <a16:creationId xmlns:a16="http://schemas.microsoft.com/office/drawing/2014/main" xmlns="" id="{AA65CC80-0368-4902-ABDA-A540FA4FF77D}"/>
              </a:ext>
            </a:extLst>
          </p:cNvPr>
          <p:cNvSpPr/>
          <p:nvPr/>
        </p:nvSpPr>
        <p:spPr>
          <a:xfrm rot="2798656">
            <a:off x="1404217" y="4770272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1" name="Arrow: Right 490">
            <a:extLst>
              <a:ext uri="{FF2B5EF4-FFF2-40B4-BE49-F238E27FC236}">
                <a16:creationId xmlns:a16="http://schemas.microsoft.com/office/drawing/2014/main" xmlns="" id="{9E9FDCF9-5676-44EB-BFB8-211AED30AF67}"/>
              </a:ext>
            </a:extLst>
          </p:cNvPr>
          <p:cNvSpPr/>
          <p:nvPr/>
        </p:nvSpPr>
        <p:spPr>
          <a:xfrm rot="2798656">
            <a:off x="3984715" y="4767646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2" name="Arrow: Right 491">
            <a:extLst>
              <a:ext uri="{FF2B5EF4-FFF2-40B4-BE49-F238E27FC236}">
                <a16:creationId xmlns:a16="http://schemas.microsoft.com/office/drawing/2014/main" xmlns="" id="{68B2581C-61D4-4939-8DED-06B1866B6EA3}"/>
              </a:ext>
            </a:extLst>
          </p:cNvPr>
          <p:cNvSpPr/>
          <p:nvPr/>
        </p:nvSpPr>
        <p:spPr>
          <a:xfrm rot="2798656">
            <a:off x="6558779" y="4765731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xmlns="" id="{2A4BA5BC-2DE5-4293-B57D-735B3AEDD343}"/>
              </a:ext>
            </a:extLst>
          </p:cNvPr>
          <p:cNvSpPr/>
          <p:nvPr/>
        </p:nvSpPr>
        <p:spPr>
          <a:xfrm>
            <a:off x="1062318" y="1491765"/>
            <a:ext cx="2013476" cy="289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plastic mulch</a:t>
            </a: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xmlns="" id="{B1761524-AADB-4EFB-AB87-E51484CD976D}"/>
              </a:ext>
            </a:extLst>
          </p:cNvPr>
          <p:cNvSpPr/>
          <p:nvPr/>
        </p:nvSpPr>
        <p:spPr>
          <a:xfrm>
            <a:off x="3644153" y="1371600"/>
            <a:ext cx="201347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Entirely reflective plastic mulch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xmlns="" id="{25E199F5-566B-4B45-BBE9-2DBD4241A01D}"/>
              </a:ext>
            </a:extLst>
          </p:cNvPr>
          <p:cNvSpPr/>
          <p:nvPr/>
        </p:nvSpPr>
        <p:spPr>
          <a:xfrm>
            <a:off x="6225989" y="1371600"/>
            <a:ext cx="2013476" cy="5486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mulch with a reflective center stripe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30559F8-11D0-43BF-AA1F-27C0622EC192}"/>
              </a:ext>
            </a:extLst>
          </p:cNvPr>
          <p:cNvGrpSpPr/>
          <p:nvPr/>
        </p:nvGrpSpPr>
        <p:grpSpPr>
          <a:xfrm>
            <a:off x="1354350" y="5406091"/>
            <a:ext cx="639814" cy="484094"/>
            <a:chOff x="1462540" y="4115223"/>
            <a:chExt cx="725122" cy="54864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BC749D51-13D4-41BE-88C5-290F6C08D253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273ACD7E-8272-41A0-8BD8-F8A442F4F8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F6A1E6A9-7532-4C67-B0DA-88B08E5CB4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xmlns="" id="{E9DBE51A-E519-4FFC-A255-FDD6E14BB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xmlns="" id="{D711C8CE-7F94-4700-AEFA-23033165CD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xmlns="" id="{C313B1F2-9BC8-49EC-88E9-6C5EF439BF6C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xmlns="" id="{F1FD3FDA-6BB2-4CDE-9067-B6B086189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xmlns="" id="{A74436A4-01C0-44C6-BE1D-426B08717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xmlns="" id="{93AB1D0E-F88C-428F-9013-8C9F18E3B579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xmlns="" id="{7B6F7D10-E426-4BBE-8695-1C723FBE7ADD}"/>
              </a:ext>
            </a:extLst>
          </p:cNvPr>
          <p:cNvGrpSpPr/>
          <p:nvPr/>
        </p:nvGrpSpPr>
        <p:grpSpPr>
          <a:xfrm>
            <a:off x="2161614" y="5405718"/>
            <a:ext cx="639814" cy="484094"/>
            <a:chOff x="1462540" y="4115223"/>
            <a:chExt cx="725122" cy="548640"/>
          </a:xfrm>
        </p:grpSpPr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xmlns="" id="{850AC898-E762-49EC-8FCE-6A9DB55E623C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xmlns="" id="{CD13EAD2-9A6E-4A6F-9F4D-E00C27788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xmlns="" id="{3291C6AE-C717-4EE3-9C04-701339BC12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xmlns="" id="{B040430E-57F8-4EA1-8E76-C52A0F83D0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xmlns="" id="{9999A73C-78FF-49BD-A9A0-48436C6452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xmlns="" id="{AB54B081-2D03-4524-856A-A2EC656A62A6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xmlns="" id="{536CE107-01FE-4CE1-B8F9-0696E4A18A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xmlns="" id="{6EB2AC95-22F8-454E-AC30-0D64E1255E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xmlns="" id="{A650ACB5-15A6-4CEB-BA57-726C8DFF7C03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xmlns="" id="{FB92D2DA-EE9D-4161-93F9-705EBECB0538}"/>
              </a:ext>
            </a:extLst>
          </p:cNvPr>
          <p:cNvGrpSpPr/>
          <p:nvPr/>
        </p:nvGrpSpPr>
        <p:grpSpPr>
          <a:xfrm>
            <a:off x="3938149" y="5405718"/>
            <a:ext cx="639814" cy="484094"/>
            <a:chOff x="1462540" y="4115223"/>
            <a:chExt cx="725122" cy="548640"/>
          </a:xfrm>
        </p:grpSpPr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xmlns="" id="{48D5CFD1-A085-484F-9281-6725170198AC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xmlns="" id="{B936D844-86EC-494D-8501-29F6223B27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xmlns="" id="{4CBB636B-45FB-4DA7-9A4F-D52933EA7C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xmlns="" id="{56D0D180-F056-4211-AC84-1A08854E69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xmlns="" id="{E167E032-C23C-4226-B48C-5522E326AF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xmlns="" id="{52F72782-40C9-47F9-9F6A-A1504E8AE05D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xmlns="" id="{E0F8BDF3-11FF-4014-8A31-D816191DA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xmlns="" id="{2A6D2198-13CB-4D54-86C2-CDB03DBF3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xmlns="" id="{2683B5C5-EDB5-4588-A000-567037EBC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xmlns="" id="{305CFCED-2A20-427B-B825-1042FEE45BDD}"/>
              </a:ext>
            </a:extLst>
          </p:cNvPr>
          <p:cNvGrpSpPr/>
          <p:nvPr/>
        </p:nvGrpSpPr>
        <p:grpSpPr>
          <a:xfrm>
            <a:off x="4743450" y="5405718"/>
            <a:ext cx="639814" cy="484094"/>
            <a:chOff x="1462540" y="4115223"/>
            <a:chExt cx="725122" cy="548640"/>
          </a:xfrm>
        </p:grpSpPr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xmlns="" id="{9E96394B-1647-4766-9347-C5AD54603455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xmlns="" id="{9181FD50-E7EA-4785-BC29-4F59E699CE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xmlns="" id="{348EA82C-FA1A-4392-B209-0895F126BD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xmlns="" id="{C2309607-6094-4FCF-9BF3-C4A8BFE27E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xmlns="" id="{B93D3653-FD41-49FA-837F-6D97ED93A6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xmlns="" id="{FF0B79E6-9B50-42A9-9DF8-6C1AFE515B03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xmlns="" id="{5E895673-99BD-4EAD-83A1-80F4AB15E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xmlns="" id="{C27C680A-80A8-4123-A96B-19FBE639C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xmlns="" id="{3CC891C5-6B3B-430C-A9EA-1BEAF75D8ADD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xmlns="" id="{4D738AE0-5882-48D6-A3E3-4692B2DB67E9}"/>
              </a:ext>
            </a:extLst>
          </p:cNvPr>
          <p:cNvGrpSpPr/>
          <p:nvPr/>
        </p:nvGrpSpPr>
        <p:grpSpPr>
          <a:xfrm>
            <a:off x="6518462" y="5408507"/>
            <a:ext cx="639814" cy="484094"/>
            <a:chOff x="1462540" y="4115223"/>
            <a:chExt cx="725122" cy="548640"/>
          </a:xfrm>
        </p:grpSpPr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xmlns="" id="{8A783934-5DAF-412E-AE33-DABE48F20447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xmlns="" id="{2E94A195-E670-404B-B834-3E8D577F77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xmlns="" id="{AD6E1F82-7CDC-4A04-A220-F79F2BF225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xmlns="" id="{B46B2DEF-76BE-4B96-A9A1-F39EB77E5E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xmlns="" id="{C48D30F3-6F83-4AEB-A156-49EEC78C43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xmlns="" id="{BA358E2F-8508-429C-8095-E481CBE5C234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xmlns="" id="{1288A68B-5655-4475-A0CD-47D98CB6C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xmlns="" id="{9524AC90-6E9C-4482-8F79-6ED4D5FF89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xmlns="" id="{29A98D5F-A091-4330-8AD2-EACDFD73C040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xmlns="" id="{017FD735-F870-4E2D-98B7-CDEE23779E06}"/>
              </a:ext>
            </a:extLst>
          </p:cNvPr>
          <p:cNvGrpSpPr/>
          <p:nvPr/>
        </p:nvGrpSpPr>
        <p:grpSpPr>
          <a:xfrm>
            <a:off x="7325285" y="5402997"/>
            <a:ext cx="639814" cy="484094"/>
            <a:chOff x="1462540" y="4115223"/>
            <a:chExt cx="725122" cy="548640"/>
          </a:xfrm>
        </p:grpSpPr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xmlns="" id="{CDD908BB-AB51-4AA2-A89A-A5992D3D278C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>
              <a:extLst>
                <a:ext uri="{FF2B5EF4-FFF2-40B4-BE49-F238E27FC236}">
                  <a16:creationId xmlns:a16="http://schemas.microsoft.com/office/drawing/2014/main" xmlns="" id="{5C759260-C327-4869-8B84-9F2083D85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xmlns="" id="{753E9C8E-CBA9-4F39-9B9B-B4C7BD81CF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xmlns="" id="{8E231405-04B9-448C-A042-10F883A55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xmlns="" id="{2DEACD8E-E3E4-4523-BF09-CBC79A9577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xmlns="" id="{D99AE29F-4427-4BC7-8AAD-FF8330E57F72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xmlns="" id="{A8CE5AAD-A26C-4580-A4E0-B01423EF6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xmlns="" id="{D7667979-F806-4FDB-B61C-A15A713C6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xmlns="" id="{C93C1903-B6DB-4A83-8FE8-D8EC1DF4CDFF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3" name="Rectangle 552">
            <a:extLst>
              <a:ext uri="{FF2B5EF4-FFF2-40B4-BE49-F238E27FC236}">
                <a16:creationId xmlns:a16="http://schemas.microsoft.com/office/drawing/2014/main" xmlns="" id="{649C0667-52E1-4170-BED8-484773132E37}"/>
              </a:ext>
            </a:extLst>
          </p:cNvPr>
          <p:cNvSpPr/>
          <p:nvPr/>
        </p:nvSpPr>
        <p:spPr>
          <a:xfrm rot="16200000">
            <a:off x="-591670" y="5325035"/>
            <a:ext cx="2013476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growth stage</a:t>
            </a:r>
          </a:p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(cold weather)</a:t>
            </a: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xmlns="" id="{B7580ED1-13C8-4219-A197-6AEC0A33CF6F}"/>
              </a:ext>
            </a:extLst>
          </p:cNvPr>
          <p:cNvSpPr/>
          <p:nvPr/>
        </p:nvSpPr>
        <p:spPr>
          <a:xfrm rot="16200000">
            <a:off x="-591670" y="2662518"/>
            <a:ext cx="2013476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growth stage</a:t>
            </a:r>
          </a:p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(hot weather)</a:t>
            </a: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xmlns="" id="{7C3DB1E0-9EB2-4B18-834D-E11F4783757A}"/>
              </a:ext>
            </a:extLst>
          </p:cNvPr>
          <p:cNvSpPr/>
          <p:nvPr/>
        </p:nvSpPr>
        <p:spPr>
          <a:xfrm>
            <a:off x="1064109" y="3469341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root-zone warming</a:t>
            </a: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xmlns="" id="{47ED7B1F-6CF4-4AEE-98FE-95F5EE565065}"/>
              </a:ext>
            </a:extLst>
          </p:cNvPr>
          <p:cNvSpPr/>
          <p:nvPr/>
        </p:nvSpPr>
        <p:spPr>
          <a:xfrm>
            <a:off x="3644153" y="3469341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cooling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xmlns="" id="{8CA8BB83-C8ED-4709-9CE6-06B12B79BDB7}"/>
              </a:ext>
            </a:extLst>
          </p:cNvPr>
          <p:cNvSpPr/>
          <p:nvPr/>
        </p:nvSpPr>
        <p:spPr>
          <a:xfrm>
            <a:off x="6225989" y="3469341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cooling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xmlns="" id="{B35163A1-B7DA-4C85-9B91-2105D8A49D1D}"/>
              </a:ext>
            </a:extLst>
          </p:cNvPr>
          <p:cNvSpPr/>
          <p:nvPr/>
        </p:nvSpPr>
        <p:spPr>
          <a:xfrm>
            <a:off x="6225988" y="6131859"/>
            <a:ext cx="2013476" cy="645459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warming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xmlns="" id="{C5792E8B-9B35-4FBE-B5E1-6ADA9FC6DA55}"/>
              </a:ext>
            </a:extLst>
          </p:cNvPr>
          <p:cNvSpPr/>
          <p:nvPr/>
        </p:nvSpPr>
        <p:spPr>
          <a:xfrm>
            <a:off x="3644153" y="6131859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cooling</a:t>
            </a: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xmlns="" id="{55A1A776-4CA1-4A9A-8F94-FB41222D9FF2}"/>
              </a:ext>
            </a:extLst>
          </p:cNvPr>
          <p:cNvSpPr/>
          <p:nvPr/>
        </p:nvSpPr>
        <p:spPr>
          <a:xfrm>
            <a:off x="1065901" y="6131859"/>
            <a:ext cx="2013476" cy="645459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warming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9FA2DB07-92C9-4F88-A91B-9A7C6BD36CD7}"/>
              </a:ext>
            </a:extLst>
          </p:cNvPr>
          <p:cNvGrpSpPr/>
          <p:nvPr/>
        </p:nvGrpSpPr>
        <p:grpSpPr>
          <a:xfrm rot="17133210">
            <a:off x="1193347" y="5500374"/>
            <a:ext cx="322729" cy="225911"/>
            <a:chOff x="1423838" y="2830589"/>
            <a:chExt cx="365760" cy="256032"/>
          </a:xfrm>
        </p:grpSpPr>
        <p:sp>
          <p:nvSpPr>
            <p:cNvPr id="111" name="Arrow: Right 110">
              <a:extLst>
                <a:ext uri="{FF2B5EF4-FFF2-40B4-BE49-F238E27FC236}">
                  <a16:creationId xmlns:a16="http://schemas.microsoft.com/office/drawing/2014/main" xmlns="" id="{6AF0F65C-90EF-4CF9-B5AE-19661618DB14}"/>
                </a:ext>
              </a:extLst>
            </p:cNvPr>
            <p:cNvSpPr/>
            <p:nvPr/>
          </p:nvSpPr>
          <p:spPr>
            <a:xfrm rot="2798656">
              <a:off x="165243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2" name="Arrow: Right 111">
              <a:extLst>
                <a:ext uri="{FF2B5EF4-FFF2-40B4-BE49-F238E27FC236}">
                  <a16:creationId xmlns:a16="http://schemas.microsoft.com/office/drawing/2014/main" xmlns="" id="{A4A1589B-00ED-44A8-9AEE-BB391BA2642C}"/>
                </a:ext>
              </a:extLst>
            </p:cNvPr>
            <p:cNvSpPr/>
            <p:nvPr/>
          </p:nvSpPr>
          <p:spPr>
            <a:xfrm rot="5400000">
              <a:off x="1515278" y="2949461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3" name="Arrow: Right 112">
              <a:extLst>
                <a:ext uri="{FF2B5EF4-FFF2-40B4-BE49-F238E27FC236}">
                  <a16:creationId xmlns:a16="http://schemas.microsoft.com/office/drawing/2014/main" xmlns="" id="{A0B6F5D8-14FD-4442-80FB-FF9C50381001}"/>
                </a:ext>
              </a:extLst>
            </p:cNvPr>
            <p:cNvSpPr/>
            <p:nvPr/>
          </p:nvSpPr>
          <p:spPr>
            <a:xfrm rot="7990603">
              <a:off x="137811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89CBAE73-F1FC-4D30-B69E-4919F560FDC5}"/>
              </a:ext>
            </a:extLst>
          </p:cNvPr>
          <p:cNvGrpSpPr/>
          <p:nvPr/>
        </p:nvGrpSpPr>
        <p:grpSpPr>
          <a:xfrm rot="17133210">
            <a:off x="6349371" y="5498935"/>
            <a:ext cx="322729" cy="225911"/>
            <a:chOff x="1423838" y="2830589"/>
            <a:chExt cx="365760" cy="256032"/>
          </a:xfrm>
        </p:grpSpPr>
        <p:sp>
          <p:nvSpPr>
            <p:cNvPr id="115" name="Arrow: Right 114">
              <a:extLst>
                <a:ext uri="{FF2B5EF4-FFF2-40B4-BE49-F238E27FC236}">
                  <a16:creationId xmlns:a16="http://schemas.microsoft.com/office/drawing/2014/main" xmlns="" id="{E2B8F772-C1FE-45E4-ADDB-8FB9677F05F8}"/>
                </a:ext>
              </a:extLst>
            </p:cNvPr>
            <p:cNvSpPr/>
            <p:nvPr/>
          </p:nvSpPr>
          <p:spPr>
            <a:xfrm rot="2798656">
              <a:off x="165243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6" name="Arrow: Right 115">
              <a:extLst>
                <a:ext uri="{FF2B5EF4-FFF2-40B4-BE49-F238E27FC236}">
                  <a16:creationId xmlns:a16="http://schemas.microsoft.com/office/drawing/2014/main" xmlns="" id="{C0979DB2-C95A-433A-9D42-BF40F929BFCC}"/>
                </a:ext>
              </a:extLst>
            </p:cNvPr>
            <p:cNvSpPr/>
            <p:nvPr/>
          </p:nvSpPr>
          <p:spPr>
            <a:xfrm rot="5400000">
              <a:off x="1515278" y="2949461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7" name="Arrow: Right 116">
              <a:extLst>
                <a:ext uri="{FF2B5EF4-FFF2-40B4-BE49-F238E27FC236}">
                  <a16:creationId xmlns:a16="http://schemas.microsoft.com/office/drawing/2014/main" xmlns="" id="{0A303750-5781-4895-B1B6-F4B50DFDFD50}"/>
                </a:ext>
              </a:extLst>
            </p:cNvPr>
            <p:cNvSpPr/>
            <p:nvPr/>
          </p:nvSpPr>
          <p:spPr>
            <a:xfrm rot="7990603">
              <a:off x="137811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552" name="Rectangle 551">
            <a:extLst>
              <a:ext uri="{FF2B5EF4-FFF2-40B4-BE49-F238E27FC236}">
                <a16:creationId xmlns:a16="http://schemas.microsoft.com/office/drawing/2014/main" xmlns="" id="{1772DA25-431D-466A-9B06-19C86B51FF51}"/>
              </a:ext>
            </a:extLst>
          </p:cNvPr>
          <p:cNvSpPr/>
          <p:nvPr/>
        </p:nvSpPr>
        <p:spPr>
          <a:xfrm>
            <a:off x="493957" y="1701322"/>
            <a:ext cx="726141" cy="242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88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Sunlight</a:t>
            </a: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xmlns="" id="{DC3E5725-01D5-4CE6-94E9-44C995105708}"/>
              </a:ext>
            </a:extLst>
          </p:cNvPr>
          <p:cNvSpPr/>
          <p:nvPr/>
        </p:nvSpPr>
        <p:spPr>
          <a:xfrm>
            <a:off x="1707777" y="2985247"/>
            <a:ext cx="726141" cy="242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88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xmlns="" id="{C533935C-F726-4F73-9B18-79E8857B70F6}"/>
              </a:ext>
            </a:extLst>
          </p:cNvPr>
          <p:cNvSpPr txBox="1"/>
          <p:nvPr/>
        </p:nvSpPr>
        <p:spPr>
          <a:xfrm>
            <a:off x="274320" y="274318"/>
            <a:ext cx="859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Dual-benefits of reflective-striped mulch</a:t>
            </a:r>
          </a:p>
        </p:txBody>
      </p:sp>
    </p:spTree>
    <p:extLst>
      <p:ext uri="{BB962C8B-B14F-4D97-AF65-F5344CB8AC3E}">
        <p14:creationId xmlns:p14="http://schemas.microsoft.com/office/powerpoint/2010/main" val="3989689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74320" y="274320"/>
            <a:ext cx="8595360" cy="12801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new in the 2018-2019 season?</a:t>
            </a:r>
          </a:p>
        </p:txBody>
      </p:sp>
      <p:sp>
        <p:nvSpPr>
          <p:cNvPr id="9" name="Rounded Rectangle 8"/>
          <p:cNvSpPr>
            <a:spLocks/>
          </p:cNvSpPr>
          <p:nvPr/>
        </p:nvSpPr>
        <p:spPr>
          <a:xfrm>
            <a:off x="457200" y="1280160"/>
            <a:ext cx="8229600" cy="4485157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t"/>
          <a:lstStyle/>
          <a:p>
            <a:pPr marL="457200" indent="-446088">
              <a:lnSpc>
                <a:spcPct val="11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2016-2017 &amp; 2017-2018 seasons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Bare-root transplants of ‘Radiance’ and ‘Beauty’ were used.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magnitude of yield increases depended on cultivars, seasons, and harvest months.</a:t>
            </a:r>
          </a:p>
          <a:p>
            <a:pPr marL="468313">
              <a:lnSpc>
                <a:spcPct val="110000"/>
              </a:lnSpc>
              <a:spcAft>
                <a:spcPts val="600"/>
              </a:spcAft>
            </a:pPr>
            <a:endParaRPr lang="en-US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xmlns="" id="{115BEFD3-95C3-4753-A15D-0595D95FDE65}"/>
              </a:ext>
            </a:extLst>
          </p:cNvPr>
          <p:cNvSpPr>
            <a:spLocks/>
          </p:cNvSpPr>
          <p:nvPr/>
        </p:nvSpPr>
        <p:spPr>
          <a:xfrm>
            <a:off x="457200" y="4937760"/>
            <a:ext cx="8229600" cy="1554480"/>
          </a:xfrm>
          <a:prstGeom prst="roundRect">
            <a:avLst>
              <a:gd name="adj" fmla="val 0"/>
            </a:avLst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t"/>
          <a:lstStyle/>
          <a:p>
            <a:pPr marL="457200" indent="-446088">
              <a:lnSpc>
                <a:spcPct val="110000"/>
              </a:lnSpc>
              <a:spcAft>
                <a:spcPts val="1200"/>
              </a:spcAft>
            </a:pPr>
            <a:r>
              <a:rPr lang="en-US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2018-2019 season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‘Radiance’ and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‘Brilliance’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were used.</a:t>
            </a:r>
          </a:p>
          <a:p>
            <a:pPr marL="804863" indent="-33655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bare-root and 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plug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transplants were used.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AC4DB6-CE78-42D4-BF46-43713CA2A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743200"/>
            <a:ext cx="7315200" cy="1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6104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Box 563">
            <a:extLst>
              <a:ext uri="{FF2B5EF4-FFF2-40B4-BE49-F238E27FC236}">
                <a16:creationId xmlns:a16="http://schemas.microsoft.com/office/drawing/2014/main" xmlns="" id="{C533935C-F726-4F73-9B18-79E8857B70F6}"/>
              </a:ext>
            </a:extLst>
          </p:cNvPr>
          <p:cNvSpPr txBox="1"/>
          <p:nvPr/>
        </p:nvSpPr>
        <p:spPr>
          <a:xfrm>
            <a:off x="274320" y="274318"/>
            <a:ext cx="859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Cooling effects of reflective stripe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898EDE-10A4-4C3E-8801-59F6998EE0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45" y="2360002"/>
            <a:ext cx="2743200" cy="131018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785D2E3B-E6F5-4E4C-AE2E-45DB40CC4FB4}"/>
              </a:ext>
            </a:extLst>
          </p:cNvPr>
          <p:cNvCxnSpPr>
            <a:cxnSpLocks/>
          </p:cNvCxnSpPr>
          <p:nvPr/>
        </p:nvCxnSpPr>
        <p:spPr>
          <a:xfrm flipV="1">
            <a:off x="2838892" y="2124292"/>
            <a:ext cx="1658679" cy="462166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1789CB15-0AE2-41A2-B718-30F9785E0AA2}"/>
              </a:ext>
            </a:extLst>
          </p:cNvPr>
          <p:cNvCxnSpPr>
            <a:cxnSpLocks/>
          </p:cNvCxnSpPr>
          <p:nvPr/>
        </p:nvCxnSpPr>
        <p:spPr>
          <a:xfrm flipV="1">
            <a:off x="2838892" y="2436580"/>
            <a:ext cx="1935125" cy="279266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3C127AF4-8701-44AB-BE86-717DCB1BB14D}"/>
              </a:ext>
            </a:extLst>
          </p:cNvPr>
          <p:cNvCxnSpPr>
            <a:cxnSpLocks/>
          </p:cNvCxnSpPr>
          <p:nvPr/>
        </p:nvCxnSpPr>
        <p:spPr>
          <a:xfrm>
            <a:off x="2838892" y="2795654"/>
            <a:ext cx="2052084" cy="111708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xmlns="" id="{568D2D39-D9ED-464C-9A10-BAB8C22AA038}"/>
              </a:ext>
            </a:extLst>
          </p:cNvPr>
          <p:cNvCxnSpPr>
            <a:cxnSpLocks/>
          </p:cNvCxnSpPr>
          <p:nvPr/>
        </p:nvCxnSpPr>
        <p:spPr>
          <a:xfrm>
            <a:off x="2838892" y="2907362"/>
            <a:ext cx="1658679" cy="359074"/>
          </a:xfrm>
          <a:prstGeom prst="line">
            <a:avLst/>
          </a:prstGeom>
          <a:ln w="12700">
            <a:solidFill>
              <a:schemeClr val="tx1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xmlns="" id="{455FB42A-22EC-47FF-82EE-0509D66C14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9790826"/>
              </p:ext>
            </p:extLst>
          </p:nvPr>
        </p:nvGraphicFramePr>
        <p:xfrm>
          <a:off x="4318944" y="1373044"/>
          <a:ext cx="4023360" cy="2062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94560">
                  <a:extLst>
                    <a:ext uri="{9D8B030D-6E8A-4147-A177-3AD203B41FA5}">
                      <a16:colId xmlns:a16="http://schemas.microsoft.com/office/drawing/2014/main" xmlns="" val="2163948748"/>
                    </a:ext>
                  </a:extLst>
                </a:gridCol>
                <a:gridCol w="1828800">
                  <a:extLst>
                    <a:ext uri="{9D8B030D-6E8A-4147-A177-3AD203B41FA5}">
                      <a16:colId xmlns:a16="http://schemas.microsoft.com/office/drawing/2014/main" xmlns="" val="2684094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Position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 temp diff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vs. black mulch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607412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cm above mulch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 °C </a:t>
                      </a:r>
                      <a:r>
                        <a:rPr lang="en-US" sz="1600" b="1" dirty="0">
                          <a:ln w="3175">
                            <a:noFill/>
                          </a:ln>
                          <a:solidFill>
                            <a:srgbClr val="0070C0"/>
                          </a:solidFill>
                          <a:cs typeface="Calibri" panose="020F0502020204030204" pitchFamily="34" charset="0"/>
                        </a:rPr>
                        <a:t>↓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245119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cm above mulch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 °C </a:t>
                      </a:r>
                      <a:r>
                        <a:rPr lang="en-US" sz="1600" b="1" dirty="0">
                          <a:ln w="3175">
                            <a:noFill/>
                          </a:ln>
                          <a:solidFill>
                            <a:srgbClr val="0070C0"/>
                          </a:solidFill>
                          <a:cs typeface="Calibri" panose="020F0502020204030204" pitchFamily="34" charset="0"/>
                        </a:rPr>
                        <a:t>↓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04593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cm below mulch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 °C </a:t>
                      </a:r>
                      <a:r>
                        <a:rPr lang="en-US" sz="1600" b="1" dirty="0">
                          <a:ln w="3175">
                            <a:noFill/>
                          </a:ln>
                          <a:solidFill>
                            <a:srgbClr val="0070C0"/>
                          </a:solidFill>
                          <a:cs typeface="Calibri" panose="020F0502020204030204" pitchFamily="34" charset="0"/>
                        </a:rPr>
                        <a:t>↓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705756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cm below mulch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3.9 °C </a:t>
                      </a:r>
                      <a:r>
                        <a:rPr lang="en-US" sz="1600" b="1" dirty="0">
                          <a:ln w="3175">
                            <a:noFill/>
                          </a:ln>
                          <a:solidFill>
                            <a:srgbClr val="0070C0"/>
                          </a:solidFill>
                          <a:cs typeface="Calibri" panose="020F0502020204030204" pitchFamily="34" charset="0"/>
                        </a:rPr>
                        <a:t>↓</a:t>
                      </a:r>
                      <a:endParaRPr lang="en-US" sz="16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7454306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9008411-249F-4C83-9F2C-AF9F8541CFDF}"/>
              </a:ext>
            </a:extLst>
          </p:cNvPr>
          <p:cNvSpPr/>
          <p:nvPr/>
        </p:nvSpPr>
        <p:spPr>
          <a:xfrm rot="16200000">
            <a:off x="-754730" y="5161761"/>
            <a:ext cx="2416629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n w="3175"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temperature (°C)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08F80A3E-442C-415D-87FF-3AEB419985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-293" r="-1593" b="56590"/>
          <a:stretch/>
        </p:blipFill>
        <p:spPr>
          <a:xfrm>
            <a:off x="659217" y="4567401"/>
            <a:ext cx="8229600" cy="2058318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B0A0B1AE-7F43-46E4-BDBB-11409D2D6266}"/>
              </a:ext>
            </a:extLst>
          </p:cNvPr>
          <p:cNvSpPr>
            <a:spLocks noChangeAspect="1"/>
          </p:cNvSpPr>
          <p:nvPr/>
        </p:nvSpPr>
        <p:spPr>
          <a:xfrm>
            <a:off x="3827507" y="4909987"/>
            <a:ext cx="611086" cy="471830"/>
          </a:xfrm>
          <a:custGeom>
            <a:avLst/>
            <a:gdLst>
              <a:gd name="connsiteX0" fmla="*/ 0 w 710565"/>
              <a:gd name="connsiteY0" fmla="*/ 548640 h 548640"/>
              <a:gd name="connsiteX1" fmla="*/ 150495 w 710565"/>
              <a:gd name="connsiteY1" fmla="*/ 343853 h 548640"/>
              <a:gd name="connsiteX2" fmla="*/ 245745 w 710565"/>
              <a:gd name="connsiteY2" fmla="*/ 247650 h 548640"/>
              <a:gd name="connsiteX3" fmla="*/ 308610 w 710565"/>
              <a:gd name="connsiteY3" fmla="*/ 205740 h 548640"/>
              <a:gd name="connsiteX4" fmla="*/ 395287 w 710565"/>
              <a:gd name="connsiteY4" fmla="*/ 171450 h 548640"/>
              <a:gd name="connsiteX5" fmla="*/ 443865 w 710565"/>
              <a:gd name="connsiteY5" fmla="*/ 179070 h 548640"/>
              <a:gd name="connsiteX6" fmla="*/ 475297 w 710565"/>
              <a:gd name="connsiteY6" fmla="*/ 214313 h 548640"/>
              <a:gd name="connsiteX7" fmla="*/ 547687 w 710565"/>
              <a:gd name="connsiteY7" fmla="*/ 296228 h 548640"/>
              <a:gd name="connsiteX8" fmla="*/ 621030 w 710565"/>
              <a:gd name="connsiteY8" fmla="*/ 378143 h 548640"/>
              <a:gd name="connsiteX9" fmla="*/ 665797 w 710565"/>
              <a:gd name="connsiteY9" fmla="*/ 426720 h 548640"/>
              <a:gd name="connsiteX10" fmla="*/ 710565 w 710565"/>
              <a:gd name="connsiteY10" fmla="*/ 461010 h 548640"/>
              <a:gd name="connsiteX11" fmla="*/ 707707 w 710565"/>
              <a:gd name="connsiteY11" fmla="*/ 404813 h 548640"/>
              <a:gd name="connsiteX12" fmla="*/ 689610 w 710565"/>
              <a:gd name="connsiteY12" fmla="*/ 403860 h 548640"/>
              <a:gd name="connsiteX13" fmla="*/ 633412 w 710565"/>
              <a:gd name="connsiteY13" fmla="*/ 334328 h 548640"/>
              <a:gd name="connsiteX14" fmla="*/ 546735 w 710565"/>
              <a:gd name="connsiteY14" fmla="*/ 218123 h 548640"/>
              <a:gd name="connsiteX15" fmla="*/ 462915 w 710565"/>
              <a:gd name="connsiteY15" fmla="*/ 85725 h 548640"/>
              <a:gd name="connsiteX16" fmla="*/ 439102 w 710565"/>
              <a:gd name="connsiteY16" fmla="*/ 47625 h 548640"/>
              <a:gd name="connsiteX17" fmla="*/ 418147 w 710565"/>
              <a:gd name="connsiteY17" fmla="*/ 27623 h 548640"/>
              <a:gd name="connsiteX18" fmla="*/ 396240 w 710565"/>
              <a:gd name="connsiteY18" fmla="*/ 6668 h 548640"/>
              <a:gd name="connsiteX19" fmla="*/ 361950 w 710565"/>
              <a:gd name="connsiteY19" fmla="*/ 0 h 548640"/>
              <a:gd name="connsiteX20" fmla="*/ 327660 w 710565"/>
              <a:gd name="connsiteY20" fmla="*/ 953 h 548640"/>
              <a:gd name="connsiteX21" fmla="*/ 238125 w 710565"/>
              <a:gd name="connsiteY21" fmla="*/ 59055 h 548640"/>
              <a:gd name="connsiteX22" fmla="*/ 199072 w 710565"/>
              <a:gd name="connsiteY22" fmla="*/ 100013 h 548640"/>
              <a:gd name="connsiteX23" fmla="*/ 159067 w 710565"/>
              <a:gd name="connsiteY23" fmla="*/ 157163 h 548640"/>
              <a:gd name="connsiteX24" fmla="*/ 121920 w 710565"/>
              <a:gd name="connsiteY24" fmla="*/ 214313 h 548640"/>
              <a:gd name="connsiteX25" fmla="*/ 78105 w 710565"/>
              <a:gd name="connsiteY25" fmla="*/ 280988 h 548640"/>
              <a:gd name="connsiteX26" fmla="*/ 38100 w 710565"/>
              <a:gd name="connsiteY26" fmla="*/ 364808 h 548640"/>
              <a:gd name="connsiteX27" fmla="*/ 1905 w 710565"/>
              <a:gd name="connsiteY27" fmla="*/ 427673 h 548640"/>
              <a:gd name="connsiteX28" fmla="*/ 0 w 710565"/>
              <a:gd name="connsiteY28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10565" h="548640">
                <a:moveTo>
                  <a:pt x="0" y="548640"/>
                </a:moveTo>
                <a:lnTo>
                  <a:pt x="150495" y="343853"/>
                </a:lnTo>
                <a:lnTo>
                  <a:pt x="245745" y="247650"/>
                </a:lnTo>
                <a:lnTo>
                  <a:pt x="308610" y="205740"/>
                </a:lnTo>
                <a:lnTo>
                  <a:pt x="395287" y="171450"/>
                </a:lnTo>
                <a:lnTo>
                  <a:pt x="443865" y="179070"/>
                </a:lnTo>
                <a:lnTo>
                  <a:pt x="475297" y="214313"/>
                </a:lnTo>
                <a:lnTo>
                  <a:pt x="547687" y="296228"/>
                </a:lnTo>
                <a:lnTo>
                  <a:pt x="621030" y="378143"/>
                </a:lnTo>
                <a:lnTo>
                  <a:pt x="665797" y="426720"/>
                </a:lnTo>
                <a:lnTo>
                  <a:pt x="710565" y="461010"/>
                </a:lnTo>
                <a:lnTo>
                  <a:pt x="707707" y="404813"/>
                </a:lnTo>
                <a:cubicBezTo>
                  <a:pt x="693426" y="403714"/>
                  <a:pt x="699465" y="403860"/>
                  <a:pt x="689610" y="403860"/>
                </a:cubicBezTo>
                <a:lnTo>
                  <a:pt x="633412" y="334328"/>
                </a:lnTo>
                <a:lnTo>
                  <a:pt x="546735" y="218123"/>
                </a:lnTo>
                <a:lnTo>
                  <a:pt x="462915" y="85725"/>
                </a:lnTo>
                <a:lnTo>
                  <a:pt x="439102" y="47625"/>
                </a:lnTo>
                <a:lnTo>
                  <a:pt x="418147" y="27623"/>
                </a:lnTo>
                <a:lnTo>
                  <a:pt x="396240" y="6668"/>
                </a:lnTo>
                <a:lnTo>
                  <a:pt x="361950" y="0"/>
                </a:lnTo>
                <a:lnTo>
                  <a:pt x="327660" y="953"/>
                </a:lnTo>
                <a:lnTo>
                  <a:pt x="238125" y="59055"/>
                </a:lnTo>
                <a:lnTo>
                  <a:pt x="199072" y="100013"/>
                </a:lnTo>
                <a:lnTo>
                  <a:pt x="159067" y="157163"/>
                </a:lnTo>
                <a:lnTo>
                  <a:pt x="121920" y="214313"/>
                </a:lnTo>
                <a:lnTo>
                  <a:pt x="78105" y="280988"/>
                </a:lnTo>
                <a:lnTo>
                  <a:pt x="38100" y="364808"/>
                </a:lnTo>
                <a:lnTo>
                  <a:pt x="1905" y="427673"/>
                </a:lnTo>
                <a:lnTo>
                  <a:pt x="0" y="54864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1827EA86-2E40-4062-9C65-6FAB7AE2CBC3}"/>
              </a:ext>
            </a:extLst>
          </p:cNvPr>
          <p:cNvSpPr>
            <a:spLocks noChangeAspect="1"/>
          </p:cNvSpPr>
          <p:nvPr/>
        </p:nvSpPr>
        <p:spPr>
          <a:xfrm>
            <a:off x="1805704" y="4836835"/>
            <a:ext cx="731882" cy="490836"/>
          </a:xfrm>
          <a:custGeom>
            <a:avLst/>
            <a:gdLst>
              <a:gd name="connsiteX0" fmla="*/ 0 w 876300"/>
              <a:gd name="connsiteY0" fmla="*/ 557212 h 587692"/>
              <a:gd name="connsiteX1" fmla="*/ 39052 w 876300"/>
              <a:gd name="connsiteY1" fmla="*/ 587692 h 587692"/>
              <a:gd name="connsiteX2" fmla="*/ 162877 w 876300"/>
              <a:gd name="connsiteY2" fmla="*/ 406717 h 587692"/>
              <a:gd name="connsiteX3" fmla="*/ 240982 w 876300"/>
              <a:gd name="connsiteY3" fmla="*/ 315277 h 587692"/>
              <a:gd name="connsiteX4" fmla="*/ 334327 w 876300"/>
              <a:gd name="connsiteY4" fmla="*/ 238125 h 587692"/>
              <a:gd name="connsiteX5" fmla="*/ 402907 w 876300"/>
              <a:gd name="connsiteY5" fmla="*/ 199072 h 587692"/>
              <a:gd name="connsiteX6" fmla="*/ 481012 w 876300"/>
              <a:gd name="connsiteY6" fmla="*/ 179070 h 587692"/>
              <a:gd name="connsiteX7" fmla="*/ 552450 w 876300"/>
              <a:gd name="connsiteY7" fmla="*/ 194310 h 587692"/>
              <a:gd name="connsiteX8" fmla="*/ 616267 w 876300"/>
              <a:gd name="connsiteY8" fmla="*/ 224790 h 587692"/>
              <a:gd name="connsiteX9" fmla="*/ 667702 w 876300"/>
              <a:gd name="connsiteY9" fmla="*/ 277177 h 587692"/>
              <a:gd name="connsiteX10" fmla="*/ 729615 w 876300"/>
              <a:gd name="connsiteY10" fmla="*/ 333375 h 587692"/>
              <a:gd name="connsiteX11" fmla="*/ 788670 w 876300"/>
              <a:gd name="connsiteY11" fmla="*/ 401002 h 587692"/>
              <a:gd name="connsiteX12" fmla="*/ 876300 w 876300"/>
              <a:gd name="connsiteY12" fmla="*/ 464820 h 587692"/>
              <a:gd name="connsiteX13" fmla="*/ 873442 w 876300"/>
              <a:gd name="connsiteY13" fmla="*/ 390525 h 587692"/>
              <a:gd name="connsiteX14" fmla="*/ 793432 w 876300"/>
              <a:gd name="connsiteY14" fmla="*/ 320040 h 587692"/>
              <a:gd name="connsiteX15" fmla="*/ 713422 w 876300"/>
              <a:gd name="connsiteY15" fmla="*/ 214312 h 587692"/>
              <a:gd name="connsiteX16" fmla="*/ 633412 w 876300"/>
              <a:gd name="connsiteY16" fmla="*/ 102870 h 587692"/>
              <a:gd name="connsiteX17" fmla="*/ 553402 w 876300"/>
              <a:gd name="connsiteY17" fmla="*/ 31432 h 587692"/>
              <a:gd name="connsiteX18" fmla="*/ 544830 w 876300"/>
              <a:gd name="connsiteY18" fmla="*/ 34290 h 587692"/>
              <a:gd name="connsiteX19" fmla="*/ 541972 w 876300"/>
              <a:gd name="connsiteY19" fmla="*/ 36195 h 587692"/>
              <a:gd name="connsiteX20" fmla="*/ 472440 w 876300"/>
              <a:gd name="connsiteY20" fmla="*/ 0 h 587692"/>
              <a:gd name="connsiteX21" fmla="*/ 398145 w 876300"/>
              <a:gd name="connsiteY21" fmla="*/ 3810 h 587692"/>
              <a:gd name="connsiteX22" fmla="*/ 320040 w 876300"/>
              <a:gd name="connsiteY22" fmla="*/ 60960 h 587692"/>
              <a:gd name="connsiteX23" fmla="*/ 240982 w 876300"/>
              <a:gd name="connsiteY23" fmla="*/ 158115 h 587692"/>
              <a:gd name="connsiteX24" fmla="*/ 164782 w 876300"/>
              <a:gd name="connsiteY24" fmla="*/ 286702 h 587692"/>
              <a:gd name="connsiteX25" fmla="*/ 84772 w 876300"/>
              <a:gd name="connsiteY25" fmla="*/ 420052 h 587692"/>
              <a:gd name="connsiteX26" fmla="*/ 0 w 876300"/>
              <a:gd name="connsiteY26" fmla="*/ 557212 h 58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6300" h="587692">
                <a:moveTo>
                  <a:pt x="0" y="557212"/>
                </a:moveTo>
                <a:lnTo>
                  <a:pt x="39052" y="587692"/>
                </a:lnTo>
                <a:lnTo>
                  <a:pt x="162877" y="406717"/>
                </a:lnTo>
                <a:lnTo>
                  <a:pt x="240982" y="315277"/>
                </a:lnTo>
                <a:lnTo>
                  <a:pt x="334327" y="238125"/>
                </a:lnTo>
                <a:lnTo>
                  <a:pt x="402907" y="199072"/>
                </a:lnTo>
                <a:lnTo>
                  <a:pt x="481012" y="179070"/>
                </a:lnTo>
                <a:lnTo>
                  <a:pt x="552450" y="194310"/>
                </a:lnTo>
                <a:lnTo>
                  <a:pt x="616267" y="224790"/>
                </a:lnTo>
                <a:lnTo>
                  <a:pt x="667702" y="277177"/>
                </a:lnTo>
                <a:lnTo>
                  <a:pt x="729615" y="333375"/>
                </a:lnTo>
                <a:lnTo>
                  <a:pt x="788670" y="401002"/>
                </a:lnTo>
                <a:lnTo>
                  <a:pt x="876300" y="464820"/>
                </a:lnTo>
                <a:lnTo>
                  <a:pt x="873442" y="390525"/>
                </a:lnTo>
                <a:lnTo>
                  <a:pt x="793432" y="320040"/>
                </a:lnTo>
                <a:lnTo>
                  <a:pt x="713422" y="214312"/>
                </a:lnTo>
                <a:lnTo>
                  <a:pt x="633412" y="102870"/>
                </a:lnTo>
                <a:lnTo>
                  <a:pt x="553402" y="31432"/>
                </a:lnTo>
                <a:cubicBezTo>
                  <a:pt x="550545" y="32385"/>
                  <a:pt x="547610" y="33131"/>
                  <a:pt x="544830" y="34290"/>
                </a:cubicBezTo>
                <a:cubicBezTo>
                  <a:pt x="543773" y="34730"/>
                  <a:pt x="541972" y="36195"/>
                  <a:pt x="541972" y="36195"/>
                </a:cubicBezTo>
                <a:lnTo>
                  <a:pt x="472440" y="0"/>
                </a:lnTo>
                <a:lnTo>
                  <a:pt x="398145" y="3810"/>
                </a:lnTo>
                <a:lnTo>
                  <a:pt x="320040" y="60960"/>
                </a:lnTo>
                <a:lnTo>
                  <a:pt x="240982" y="158115"/>
                </a:lnTo>
                <a:lnTo>
                  <a:pt x="164782" y="286702"/>
                </a:lnTo>
                <a:lnTo>
                  <a:pt x="84772" y="420052"/>
                </a:lnTo>
                <a:lnTo>
                  <a:pt x="0" y="557212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CDEA85-663D-4011-A095-E61FED02EEDD}"/>
              </a:ext>
            </a:extLst>
          </p:cNvPr>
          <p:cNvSpPr/>
          <p:nvPr/>
        </p:nvSpPr>
        <p:spPr>
          <a:xfrm>
            <a:off x="896687" y="4018761"/>
            <a:ext cx="1954963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3.1 </a:t>
            </a:r>
            <a:r>
              <a:rPr lang="en-US" sz="2400" b="1" dirty="0">
                <a:ln w="3175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400" b="1" dirty="0">
                <a:ln w="3175">
                  <a:noFill/>
                </a:ln>
                <a:solidFill>
                  <a:srgbClr val="0070C0"/>
                </a:solidFill>
                <a:cs typeface="Calibri" panose="020F0502020204030204" pitchFamily="34" charset="0"/>
              </a:rPr>
              <a:t>↓</a:t>
            </a:r>
            <a:endParaRPr lang="en-US" sz="2400" b="1" dirty="0">
              <a:ln w="3175">
                <a:noFill/>
              </a:ln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1CD89B5-E0B3-489E-8C4E-F1F67E9D7B2F}"/>
              </a:ext>
            </a:extLst>
          </p:cNvPr>
          <p:cNvCxnSpPr>
            <a:cxnSpLocks/>
          </p:cNvCxnSpPr>
          <p:nvPr/>
        </p:nvCxnSpPr>
        <p:spPr>
          <a:xfrm>
            <a:off x="896687" y="5013968"/>
            <a:ext cx="7863860" cy="0"/>
          </a:xfrm>
          <a:prstGeom prst="line">
            <a:avLst/>
          </a:prstGeom>
          <a:ln w="19050">
            <a:solidFill>
              <a:srgbClr val="FF0000">
                <a:alpha val="79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D3CF6B-E599-4CA0-A88F-89F303FB4E90}"/>
              </a:ext>
            </a:extLst>
          </p:cNvPr>
          <p:cNvSpPr/>
          <p:nvPr/>
        </p:nvSpPr>
        <p:spPr>
          <a:xfrm>
            <a:off x="2874405" y="4018761"/>
            <a:ext cx="1956816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2.7 </a:t>
            </a:r>
            <a:r>
              <a:rPr lang="en-US" sz="2400" b="1" dirty="0">
                <a:ln w="3175">
                  <a:noFill/>
                </a:ln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°C </a:t>
            </a:r>
            <a:r>
              <a:rPr lang="en-US" sz="2400" b="1" dirty="0">
                <a:ln w="3175">
                  <a:noFill/>
                </a:ln>
                <a:solidFill>
                  <a:srgbClr val="0070C0"/>
                </a:solidFill>
                <a:cs typeface="Calibri" panose="020F0502020204030204" pitchFamily="34" charset="0"/>
              </a:rPr>
              <a:t>↓</a:t>
            </a:r>
            <a:endParaRPr lang="en-US" sz="2400" b="1" dirty="0">
              <a:ln w="3175">
                <a:noFill/>
              </a:ln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016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391">
            <a:extLst>
              <a:ext uri="{FF2B5EF4-FFF2-40B4-BE49-F238E27FC236}">
                <a16:creationId xmlns:a16="http://schemas.microsoft.com/office/drawing/2014/main" xmlns="" id="{C130E72D-1CAE-45C0-8EEF-8215A2264807}"/>
              </a:ext>
            </a:extLst>
          </p:cNvPr>
          <p:cNvGrpSpPr/>
          <p:nvPr/>
        </p:nvGrpSpPr>
        <p:grpSpPr>
          <a:xfrm>
            <a:off x="6435802" y="4929692"/>
            <a:ext cx="768055" cy="566384"/>
            <a:chOff x="2590160" y="5887562"/>
            <a:chExt cx="870462" cy="641902"/>
          </a:xfrm>
        </p:grpSpPr>
        <p:grpSp>
          <p:nvGrpSpPr>
            <p:cNvPr id="393" name="Group 392">
              <a:extLst>
                <a:ext uri="{FF2B5EF4-FFF2-40B4-BE49-F238E27FC236}">
                  <a16:creationId xmlns:a16="http://schemas.microsoft.com/office/drawing/2014/main" xmlns="" id="{33E4D958-58F2-40BF-8188-6DE2ECAFF019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434" name="Rectangle 433">
                <a:extLst>
                  <a:ext uri="{FF2B5EF4-FFF2-40B4-BE49-F238E27FC236}">
                    <a16:creationId xmlns:a16="http://schemas.microsoft.com/office/drawing/2014/main" xmlns="" id="{638C4BE7-B70A-4E1F-A642-C408207954CF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5" name="Teardrop 434">
                <a:extLst>
                  <a:ext uri="{FF2B5EF4-FFF2-40B4-BE49-F238E27FC236}">
                    <a16:creationId xmlns:a16="http://schemas.microsoft.com/office/drawing/2014/main" xmlns="" id="{5A66350A-7FC2-429F-8D6F-C6BFC18FC4D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6" name="Teardrop 435">
                <a:extLst>
                  <a:ext uri="{FF2B5EF4-FFF2-40B4-BE49-F238E27FC236}">
                    <a16:creationId xmlns:a16="http://schemas.microsoft.com/office/drawing/2014/main" xmlns="" id="{8F82783E-CEA3-467D-9FE0-C4DD4C98D08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7" name="Teardrop 436">
                <a:extLst>
                  <a:ext uri="{FF2B5EF4-FFF2-40B4-BE49-F238E27FC236}">
                    <a16:creationId xmlns:a16="http://schemas.microsoft.com/office/drawing/2014/main" xmlns="" id="{E56936F9-B972-4639-807E-F964E61FA1A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4" name="Group 393">
              <a:extLst>
                <a:ext uri="{FF2B5EF4-FFF2-40B4-BE49-F238E27FC236}">
                  <a16:creationId xmlns:a16="http://schemas.microsoft.com/office/drawing/2014/main" xmlns="" id="{595AC73D-5F4C-4892-9D8E-B1B37155C4DB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430" name="Rectangle 429">
                <a:extLst>
                  <a:ext uri="{FF2B5EF4-FFF2-40B4-BE49-F238E27FC236}">
                    <a16:creationId xmlns:a16="http://schemas.microsoft.com/office/drawing/2014/main" xmlns="" id="{B1CEFA4F-AC3C-4A44-83DC-6A92CA6F4BAE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1" name="Teardrop 430">
                <a:extLst>
                  <a:ext uri="{FF2B5EF4-FFF2-40B4-BE49-F238E27FC236}">
                    <a16:creationId xmlns:a16="http://schemas.microsoft.com/office/drawing/2014/main" xmlns="" id="{9A6C624C-96D9-415A-B1ED-EFC39BE857C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2" name="Teardrop 431">
                <a:extLst>
                  <a:ext uri="{FF2B5EF4-FFF2-40B4-BE49-F238E27FC236}">
                    <a16:creationId xmlns:a16="http://schemas.microsoft.com/office/drawing/2014/main" xmlns="" id="{58CB4F8A-4C6A-4BC8-AEE2-5151EB4C10BF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33" name="Teardrop 432">
                <a:extLst>
                  <a:ext uri="{FF2B5EF4-FFF2-40B4-BE49-F238E27FC236}">
                    <a16:creationId xmlns:a16="http://schemas.microsoft.com/office/drawing/2014/main" xmlns="" id="{DEA1AE4A-7F3D-4C51-940E-1A54AAEB999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5" name="Group 394">
              <a:extLst>
                <a:ext uri="{FF2B5EF4-FFF2-40B4-BE49-F238E27FC236}">
                  <a16:creationId xmlns:a16="http://schemas.microsoft.com/office/drawing/2014/main" xmlns="" id="{D837654D-465A-4269-8AB0-202DA76E55C1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426" name="Rectangle 425">
                <a:extLst>
                  <a:ext uri="{FF2B5EF4-FFF2-40B4-BE49-F238E27FC236}">
                    <a16:creationId xmlns:a16="http://schemas.microsoft.com/office/drawing/2014/main" xmlns="" id="{2BB8CB1E-F287-4624-9EC3-D1F185955732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7" name="Teardrop 426">
                <a:extLst>
                  <a:ext uri="{FF2B5EF4-FFF2-40B4-BE49-F238E27FC236}">
                    <a16:creationId xmlns:a16="http://schemas.microsoft.com/office/drawing/2014/main" xmlns="" id="{761FBBF3-9C3D-48F9-8483-0BCF31B50AC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8" name="Teardrop 427">
                <a:extLst>
                  <a:ext uri="{FF2B5EF4-FFF2-40B4-BE49-F238E27FC236}">
                    <a16:creationId xmlns:a16="http://schemas.microsoft.com/office/drawing/2014/main" xmlns="" id="{123EA415-8638-4D18-BB73-D29A862569FF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9" name="Teardrop 428">
                <a:extLst>
                  <a:ext uri="{FF2B5EF4-FFF2-40B4-BE49-F238E27FC236}">
                    <a16:creationId xmlns:a16="http://schemas.microsoft.com/office/drawing/2014/main" xmlns="" id="{F3B730CB-7BCF-4C39-A24A-4456E0759EC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6" name="Group 395">
              <a:extLst>
                <a:ext uri="{FF2B5EF4-FFF2-40B4-BE49-F238E27FC236}">
                  <a16:creationId xmlns:a16="http://schemas.microsoft.com/office/drawing/2014/main" xmlns="" id="{EAFA10EA-49FA-4BD3-B11E-76C296C3E360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422" name="Rectangle 421">
                <a:extLst>
                  <a:ext uri="{FF2B5EF4-FFF2-40B4-BE49-F238E27FC236}">
                    <a16:creationId xmlns:a16="http://schemas.microsoft.com/office/drawing/2014/main" xmlns="" id="{98FD0584-3CD1-48E8-9194-F83D30F910B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3" name="Teardrop 422">
                <a:extLst>
                  <a:ext uri="{FF2B5EF4-FFF2-40B4-BE49-F238E27FC236}">
                    <a16:creationId xmlns:a16="http://schemas.microsoft.com/office/drawing/2014/main" xmlns="" id="{34C9AA03-9A44-4EB2-9D48-E87B979EDE3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4" name="Teardrop 423">
                <a:extLst>
                  <a:ext uri="{FF2B5EF4-FFF2-40B4-BE49-F238E27FC236}">
                    <a16:creationId xmlns:a16="http://schemas.microsoft.com/office/drawing/2014/main" xmlns="" id="{32522E4D-146C-4A8F-98FF-62D63117050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5" name="Teardrop 424">
                <a:extLst>
                  <a:ext uri="{FF2B5EF4-FFF2-40B4-BE49-F238E27FC236}">
                    <a16:creationId xmlns:a16="http://schemas.microsoft.com/office/drawing/2014/main" xmlns="" id="{4133CD83-BF79-459F-8A96-73D67F547480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7" name="Group 396">
              <a:extLst>
                <a:ext uri="{FF2B5EF4-FFF2-40B4-BE49-F238E27FC236}">
                  <a16:creationId xmlns:a16="http://schemas.microsoft.com/office/drawing/2014/main" xmlns="" id="{6D611328-6681-477A-AA6E-89F759EE048A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418" name="Rectangle 417">
                <a:extLst>
                  <a:ext uri="{FF2B5EF4-FFF2-40B4-BE49-F238E27FC236}">
                    <a16:creationId xmlns:a16="http://schemas.microsoft.com/office/drawing/2014/main" xmlns="" id="{FFE53B8E-DA40-454C-95FE-98592B25181C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9" name="Teardrop 418">
                <a:extLst>
                  <a:ext uri="{FF2B5EF4-FFF2-40B4-BE49-F238E27FC236}">
                    <a16:creationId xmlns:a16="http://schemas.microsoft.com/office/drawing/2014/main" xmlns="" id="{C14BB210-0593-466E-961E-BBC2BE7B59A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0" name="Teardrop 419">
                <a:extLst>
                  <a:ext uri="{FF2B5EF4-FFF2-40B4-BE49-F238E27FC236}">
                    <a16:creationId xmlns:a16="http://schemas.microsoft.com/office/drawing/2014/main" xmlns="" id="{7E26FD60-DD84-4BFE-936B-573F0C93518F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21" name="Teardrop 420">
                <a:extLst>
                  <a:ext uri="{FF2B5EF4-FFF2-40B4-BE49-F238E27FC236}">
                    <a16:creationId xmlns:a16="http://schemas.microsoft.com/office/drawing/2014/main" xmlns="" id="{7F44EFC9-E40E-46EA-9FEA-1E97D2C07A3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8" name="Group 397">
              <a:extLst>
                <a:ext uri="{FF2B5EF4-FFF2-40B4-BE49-F238E27FC236}">
                  <a16:creationId xmlns:a16="http://schemas.microsoft.com/office/drawing/2014/main" xmlns="" id="{01EEAB12-C6DC-48F4-803E-CFD7E6AF2EC4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414" name="Rectangle 413">
                <a:extLst>
                  <a:ext uri="{FF2B5EF4-FFF2-40B4-BE49-F238E27FC236}">
                    <a16:creationId xmlns:a16="http://schemas.microsoft.com/office/drawing/2014/main" xmlns="" id="{E4B24761-C597-4C39-BA1F-D49A38416C75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5" name="Teardrop 414">
                <a:extLst>
                  <a:ext uri="{FF2B5EF4-FFF2-40B4-BE49-F238E27FC236}">
                    <a16:creationId xmlns:a16="http://schemas.microsoft.com/office/drawing/2014/main" xmlns="" id="{2DB02604-EF8F-4254-9DFB-17F3B564E67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6" name="Teardrop 415">
                <a:extLst>
                  <a:ext uri="{FF2B5EF4-FFF2-40B4-BE49-F238E27FC236}">
                    <a16:creationId xmlns:a16="http://schemas.microsoft.com/office/drawing/2014/main" xmlns="" id="{0FD96856-147D-4426-A926-5EE6141CB2D3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7" name="Teardrop 416">
                <a:extLst>
                  <a:ext uri="{FF2B5EF4-FFF2-40B4-BE49-F238E27FC236}">
                    <a16:creationId xmlns:a16="http://schemas.microsoft.com/office/drawing/2014/main" xmlns="" id="{A26D4110-BCB1-45C0-9E54-5B0168EEA48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99" name="Group 398">
              <a:extLst>
                <a:ext uri="{FF2B5EF4-FFF2-40B4-BE49-F238E27FC236}">
                  <a16:creationId xmlns:a16="http://schemas.microsoft.com/office/drawing/2014/main" xmlns="" id="{4C57FF7F-1D97-4A95-8F61-8B94198718F9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410" name="Rectangle 409">
                <a:extLst>
                  <a:ext uri="{FF2B5EF4-FFF2-40B4-BE49-F238E27FC236}">
                    <a16:creationId xmlns:a16="http://schemas.microsoft.com/office/drawing/2014/main" xmlns="" id="{558CC167-47CB-4E27-B477-9B0194A76BEB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1" name="Teardrop 410">
                <a:extLst>
                  <a:ext uri="{FF2B5EF4-FFF2-40B4-BE49-F238E27FC236}">
                    <a16:creationId xmlns:a16="http://schemas.microsoft.com/office/drawing/2014/main" xmlns="" id="{13A2183F-8798-40BA-B405-987DF4FA821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2" name="Teardrop 411">
                <a:extLst>
                  <a:ext uri="{FF2B5EF4-FFF2-40B4-BE49-F238E27FC236}">
                    <a16:creationId xmlns:a16="http://schemas.microsoft.com/office/drawing/2014/main" xmlns="" id="{5048C7F6-668A-4CCA-BB82-13BF1666534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13" name="Teardrop 412">
                <a:extLst>
                  <a:ext uri="{FF2B5EF4-FFF2-40B4-BE49-F238E27FC236}">
                    <a16:creationId xmlns:a16="http://schemas.microsoft.com/office/drawing/2014/main" xmlns="" id="{BF4F7DCF-26EC-428B-8A38-E0CF4071C04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00" name="Group 399">
              <a:extLst>
                <a:ext uri="{FF2B5EF4-FFF2-40B4-BE49-F238E27FC236}">
                  <a16:creationId xmlns:a16="http://schemas.microsoft.com/office/drawing/2014/main" xmlns="" id="{7429766E-6895-4778-AD6B-9E27362E8974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406" name="Rectangle 405">
                <a:extLst>
                  <a:ext uri="{FF2B5EF4-FFF2-40B4-BE49-F238E27FC236}">
                    <a16:creationId xmlns:a16="http://schemas.microsoft.com/office/drawing/2014/main" xmlns="" id="{2DC1F0E1-301B-4DB8-99D0-A607ED42F885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7" name="Teardrop 406">
                <a:extLst>
                  <a:ext uri="{FF2B5EF4-FFF2-40B4-BE49-F238E27FC236}">
                    <a16:creationId xmlns:a16="http://schemas.microsoft.com/office/drawing/2014/main" xmlns="" id="{DEEF122F-3ECA-4CAD-B645-4E7FEBE5924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8" name="Teardrop 407">
                <a:extLst>
                  <a:ext uri="{FF2B5EF4-FFF2-40B4-BE49-F238E27FC236}">
                    <a16:creationId xmlns:a16="http://schemas.microsoft.com/office/drawing/2014/main" xmlns="" id="{8FED5861-0EB6-48EE-9BB9-48FF3D82A30B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9" name="Teardrop 408">
                <a:extLst>
                  <a:ext uri="{FF2B5EF4-FFF2-40B4-BE49-F238E27FC236}">
                    <a16:creationId xmlns:a16="http://schemas.microsoft.com/office/drawing/2014/main" xmlns="" id="{EE2F8832-E42A-46B0-B181-0F02AD95AB33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01" name="Group 400">
              <a:extLst>
                <a:ext uri="{FF2B5EF4-FFF2-40B4-BE49-F238E27FC236}">
                  <a16:creationId xmlns:a16="http://schemas.microsoft.com/office/drawing/2014/main" xmlns="" id="{6E7AF327-3B85-4604-8E43-D87EA5B639D7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402" name="Rectangle 401">
                <a:extLst>
                  <a:ext uri="{FF2B5EF4-FFF2-40B4-BE49-F238E27FC236}">
                    <a16:creationId xmlns:a16="http://schemas.microsoft.com/office/drawing/2014/main" xmlns="" id="{0C03B3B8-28AE-4FEE-A131-864629AD3129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3" name="Teardrop 402">
                <a:extLst>
                  <a:ext uri="{FF2B5EF4-FFF2-40B4-BE49-F238E27FC236}">
                    <a16:creationId xmlns:a16="http://schemas.microsoft.com/office/drawing/2014/main" xmlns="" id="{8522E144-1370-42B0-90A9-952792CA9FC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4" name="Teardrop 403">
                <a:extLst>
                  <a:ext uri="{FF2B5EF4-FFF2-40B4-BE49-F238E27FC236}">
                    <a16:creationId xmlns:a16="http://schemas.microsoft.com/office/drawing/2014/main" xmlns="" id="{8F492E03-FF5A-4B5A-B16C-1B6B82B8CB8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05" name="Teardrop 404">
                <a:extLst>
                  <a:ext uri="{FF2B5EF4-FFF2-40B4-BE49-F238E27FC236}">
                    <a16:creationId xmlns:a16="http://schemas.microsoft.com/office/drawing/2014/main" xmlns="" id="{0D0EF68B-6E80-4B82-BDF1-736CDE46C6F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438" name="Group 437">
            <a:extLst>
              <a:ext uri="{FF2B5EF4-FFF2-40B4-BE49-F238E27FC236}">
                <a16:creationId xmlns:a16="http://schemas.microsoft.com/office/drawing/2014/main" xmlns="" id="{2C716267-C91D-46DA-BB2B-9EC9EDB1E06E}"/>
              </a:ext>
            </a:extLst>
          </p:cNvPr>
          <p:cNvGrpSpPr/>
          <p:nvPr/>
        </p:nvGrpSpPr>
        <p:grpSpPr>
          <a:xfrm>
            <a:off x="7244603" y="4929692"/>
            <a:ext cx="768055" cy="566384"/>
            <a:chOff x="2590160" y="5887562"/>
            <a:chExt cx="870462" cy="641902"/>
          </a:xfrm>
        </p:grpSpPr>
        <p:grpSp>
          <p:nvGrpSpPr>
            <p:cNvPr id="439" name="Group 438">
              <a:extLst>
                <a:ext uri="{FF2B5EF4-FFF2-40B4-BE49-F238E27FC236}">
                  <a16:creationId xmlns:a16="http://schemas.microsoft.com/office/drawing/2014/main" xmlns="" id="{18BB3D13-40A3-43B4-B4BB-87AB2F25B8D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480" name="Rectangle 479">
                <a:extLst>
                  <a:ext uri="{FF2B5EF4-FFF2-40B4-BE49-F238E27FC236}">
                    <a16:creationId xmlns:a16="http://schemas.microsoft.com/office/drawing/2014/main" xmlns="" id="{ECD0F199-C72C-4F80-B806-94E48AF387E3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81" name="Teardrop 480">
                <a:extLst>
                  <a:ext uri="{FF2B5EF4-FFF2-40B4-BE49-F238E27FC236}">
                    <a16:creationId xmlns:a16="http://schemas.microsoft.com/office/drawing/2014/main" xmlns="" id="{A312682E-D272-4631-BF28-756C6C4408A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82" name="Teardrop 481">
                <a:extLst>
                  <a:ext uri="{FF2B5EF4-FFF2-40B4-BE49-F238E27FC236}">
                    <a16:creationId xmlns:a16="http://schemas.microsoft.com/office/drawing/2014/main" xmlns="" id="{9FBF9941-627F-47A4-A3E9-AE1C9840088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83" name="Teardrop 482">
                <a:extLst>
                  <a:ext uri="{FF2B5EF4-FFF2-40B4-BE49-F238E27FC236}">
                    <a16:creationId xmlns:a16="http://schemas.microsoft.com/office/drawing/2014/main" xmlns="" id="{CE7A7D09-6E3D-4AD3-91FA-2E3A1F0F801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0" name="Group 439">
              <a:extLst>
                <a:ext uri="{FF2B5EF4-FFF2-40B4-BE49-F238E27FC236}">
                  <a16:creationId xmlns:a16="http://schemas.microsoft.com/office/drawing/2014/main" xmlns="" id="{D6F0BA2A-B757-4D50-93B1-A143F0F3E5DD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476" name="Rectangle 475">
                <a:extLst>
                  <a:ext uri="{FF2B5EF4-FFF2-40B4-BE49-F238E27FC236}">
                    <a16:creationId xmlns:a16="http://schemas.microsoft.com/office/drawing/2014/main" xmlns="" id="{1179134C-7A01-4234-92A0-9E2CCF0A15E2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7" name="Teardrop 476">
                <a:extLst>
                  <a:ext uri="{FF2B5EF4-FFF2-40B4-BE49-F238E27FC236}">
                    <a16:creationId xmlns:a16="http://schemas.microsoft.com/office/drawing/2014/main" xmlns="" id="{E50E1E92-05E6-4B96-A244-0C0A81772D9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8" name="Teardrop 477">
                <a:extLst>
                  <a:ext uri="{FF2B5EF4-FFF2-40B4-BE49-F238E27FC236}">
                    <a16:creationId xmlns:a16="http://schemas.microsoft.com/office/drawing/2014/main" xmlns="" id="{60CC77A2-09E0-4E9D-9FD9-0EE92AC3D53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9" name="Teardrop 478">
                <a:extLst>
                  <a:ext uri="{FF2B5EF4-FFF2-40B4-BE49-F238E27FC236}">
                    <a16:creationId xmlns:a16="http://schemas.microsoft.com/office/drawing/2014/main" xmlns="" id="{9D4D1F09-FD77-44D6-83C3-7FAEBE84E31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1" name="Group 440">
              <a:extLst>
                <a:ext uri="{FF2B5EF4-FFF2-40B4-BE49-F238E27FC236}">
                  <a16:creationId xmlns:a16="http://schemas.microsoft.com/office/drawing/2014/main" xmlns="" id="{8DF28A68-11CF-4075-A25A-BC5A025A3E8F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472" name="Rectangle 471">
                <a:extLst>
                  <a:ext uri="{FF2B5EF4-FFF2-40B4-BE49-F238E27FC236}">
                    <a16:creationId xmlns:a16="http://schemas.microsoft.com/office/drawing/2014/main" xmlns="" id="{2B79BCFE-4768-4FFF-8CBE-6FD7F7289649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3" name="Teardrop 472">
                <a:extLst>
                  <a:ext uri="{FF2B5EF4-FFF2-40B4-BE49-F238E27FC236}">
                    <a16:creationId xmlns:a16="http://schemas.microsoft.com/office/drawing/2014/main" xmlns="" id="{73B17C71-3B77-419B-9961-7B7BA199908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4" name="Teardrop 473">
                <a:extLst>
                  <a:ext uri="{FF2B5EF4-FFF2-40B4-BE49-F238E27FC236}">
                    <a16:creationId xmlns:a16="http://schemas.microsoft.com/office/drawing/2014/main" xmlns="" id="{EB373E0B-0AB5-4AF4-AA8E-7B32138EDE0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5" name="Teardrop 474">
                <a:extLst>
                  <a:ext uri="{FF2B5EF4-FFF2-40B4-BE49-F238E27FC236}">
                    <a16:creationId xmlns:a16="http://schemas.microsoft.com/office/drawing/2014/main" xmlns="" id="{A8F4C0FA-4C74-4843-9BE0-F7BE50340FD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2" name="Group 441">
              <a:extLst>
                <a:ext uri="{FF2B5EF4-FFF2-40B4-BE49-F238E27FC236}">
                  <a16:creationId xmlns:a16="http://schemas.microsoft.com/office/drawing/2014/main" xmlns="" id="{1DC53490-7A43-4563-874E-9C49D740DDFD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468" name="Rectangle 467">
                <a:extLst>
                  <a:ext uri="{FF2B5EF4-FFF2-40B4-BE49-F238E27FC236}">
                    <a16:creationId xmlns:a16="http://schemas.microsoft.com/office/drawing/2014/main" xmlns="" id="{25D2B859-5A69-449C-B6EB-4025009ED74A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9" name="Teardrop 468">
                <a:extLst>
                  <a:ext uri="{FF2B5EF4-FFF2-40B4-BE49-F238E27FC236}">
                    <a16:creationId xmlns:a16="http://schemas.microsoft.com/office/drawing/2014/main" xmlns="" id="{0B9289DE-45A3-47AE-BDC5-CB88B93805E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0" name="Teardrop 469">
                <a:extLst>
                  <a:ext uri="{FF2B5EF4-FFF2-40B4-BE49-F238E27FC236}">
                    <a16:creationId xmlns:a16="http://schemas.microsoft.com/office/drawing/2014/main" xmlns="" id="{B9EB3180-4737-4535-9F5E-C5C399864E42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71" name="Teardrop 470">
                <a:extLst>
                  <a:ext uri="{FF2B5EF4-FFF2-40B4-BE49-F238E27FC236}">
                    <a16:creationId xmlns:a16="http://schemas.microsoft.com/office/drawing/2014/main" xmlns="" id="{845C5667-028A-44E9-9A61-D881E5580ACE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3" name="Group 442">
              <a:extLst>
                <a:ext uri="{FF2B5EF4-FFF2-40B4-BE49-F238E27FC236}">
                  <a16:creationId xmlns:a16="http://schemas.microsoft.com/office/drawing/2014/main" xmlns="" id="{D741484A-B19A-4688-85A0-215A60521066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464" name="Rectangle 463">
                <a:extLst>
                  <a:ext uri="{FF2B5EF4-FFF2-40B4-BE49-F238E27FC236}">
                    <a16:creationId xmlns:a16="http://schemas.microsoft.com/office/drawing/2014/main" xmlns="" id="{E6D903A6-A210-4930-AE60-C7458B412093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5" name="Teardrop 464">
                <a:extLst>
                  <a:ext uri="{FF2B5EF4-FFF2-40B4-BE49-F238E27FC236}">
                    <a16:creationId xmlns:a16="http://schemas.microsoft.com/office/drawing/2014/main" xmlns="" id="{BCF121FE-48B2-4A74-858C-FA07DEA6BF3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6" name="Teardrop 465">
                <a:extLst>
                  <a:ext uri="{FF2B5EF4-FFF2-40B4-BE49-F238E27FC236}">
                    <a16:creationId xmlns:a16="http://schemas.microsoft.com/office/drawing/2014/main" xmlns="" id="{AE963B80-B245-4F08-991A-E3176AF8213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7" name="Teardrop 466">
                <a:extLst>
                  <a:ext uri="{FF2B5EF4-FFF2-40B4-BE49-F238E27FC236}">
                    <a16:creationId xmlns:a16="http://schemas.microsoft.com/office/drawing/2014/main" xmlns="" id="{C85EABD1-6518-40B9-8752-603B9DBC3BD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4" name="Group 443">
              <a:extLst>
                <a:ext uri="{FF2B5EF4-FFF2-40B4-BE49-F238E27FC236}">
                  <a16:creationId xmlns:a16="http://schemas.microsoft.com/office/drawing/2014/main" xmlns="" id="{9400C328-25A4-45DC-B061-AC3414A9386E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460" name="Rectangle 459">
                <a:extLst>
                  <a:ext uri="{FF2B5EF4-FFF2-40B4-BE49-F238E27FC236}">
                    <a16:creationId xmlns:a16="http://schemas.microsoft.com/office/drawing/2014/main" xmlns="" id="{352A8398-2E8B-4FD9-A2ED-F57311FA6BE9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1" name="Teardrop 460">
                <a:extLst>
                  <a:ext uri="{FF2B5EF4-FFF2-40B4-BE49-F238E27FC236}">
                    <a16:creationId xmlns:a16="http://schemas.microsoft.com/office/drawing/2014/main" xmlns="" id="{49450A52-CF28-4295-B3E9-4A9F4EE2E96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2" name="Teardrop 461">
                <a:extLst>
                  <a:ext uri="{FF2B5EF4-FFF2-40B4-BE49-F238E27FC236}">
                    <a16:creationId xmlns:a16="http://schemas.microsoft.com/office/drawing/2014/main" xmlns="" id="{343FE25A-BAC2-4EE9-9B48-3AF80138AAB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63" name="Teardrop 462">
                <a:extLst>
                  <a:ext uri="{FF2B5EF4-FFF2-40B4-BE49-F238E27FC236}">
                    <a16:creationId xmlns:a16="http://schemas.microsoft.com/office/drawing/2014/main" xmlns="" id="{57E83936-02AC-405A-BCF6-FD945A0EFA3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5" name="Group 444">
              <a:extLst>
                <a:ext uri="{FF2B5EF4-FFF2-40B4-BE49-F238E27FC236}">
                  <a16:creationId xmlns:a16="http://schemas.microsoft.com/office/drawing/2014/main" xmlns="" id="{755F7110-E4F6-4716-A1A2-A790C89A2E46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456" name="Rectangle 455">
                <a:extLst>
                  <a:ext uri="{FF2B5EF4-FFF2-40B4-BE49-F238E27FC236}">
                    <a16:creationId xmlns:a16="http://schemas.microsoft.com/office/drawing/2014/main" xmlns="" id="{8971AE56-79EE-4434-8CAF-7231AEFF19C8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7" name="Teardrop 456">
                <a:extLst>
                  <a:ext uri="{FF2B5EF4-FFF2-40B4-BE49-F238E27FC236}">
                    <a16:creationId xmlns:a16="http://schemas.microsoft.com/office/drawing/2014/main" xmlns="" id="{9936CF0B-8110-43D1-9688-BC33C6EBF3B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8" name="Teardrop 457">
                <a:extLst>
                  <a:ext uri="{FF2B5EF4-FFF2-40B4-BE49-F238E27FC236}">
                    <a16:creationId xmlns:a16="http://schemas.microsoft.com/office/drawing/2014/main" xmlns="" id="{4675106F-2FF2-41E9-AC1D-91A4E15E900B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9" name="Teardrop 458">
                <a:extLst>
                  <a:ext uri="{FF2B5EF4-FFF2-40B4-BE49-F238E27FC236}">
                    <a16:creationId xmlns:a16="http://schemas.microsoft.com/office/drawing/2014/main" xmlns="" id="{CFEF64B9-B846-4D99-9151-48E3819FFB1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6" name="Group 445">
              <a:extLst>
                <a:ext uri="{FF2B5EF4-FFF2-40B4-BE49-F238E27FC236}">
                  <a16:creationId xmlns:a16="http://schemas.microsoft.com/office/drawing/2014/main" xmlns="" id="{6334D117-24E3-4F22-972B-3E3B69E2C6A0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452" name="Rectangle 451">
                <a:extLst>
                  <a:ext uri="{FF2B5EF4-FFF2-40B4-BE49-F238E27FC236}">
                    <a16:creationId xmlns:a16="http://schemas.microsoft.com/office/drawing/2014/main" xmlns="" id="{B2673439-F4E3-4D2B-8F3C-E7FACC5E049C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3" name="Teardrop 452">
                <a:extLst>
                  <a:ext uri="{FF2B5EF4-FFF2-40B4-BE49-F238E27FC236}">
                    <a16:creationId xmlns:a16="http://schemas.microsoft.com/office/drawing/2014/main" xmlns="" id="{CB7EF1EA-90D9-4469-A189-F43B8BC35BD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4" name="Teardrop 453">
                <a:extLst>
                  <a:ext uri="{FF2B5EF4-FFF2-40B4-BE49-F238E27FC236}">
                    <a16:creationId xmlns:a16="http://schemas.microsoft.com/office/drawing/2014/main" xmlns="" id="{29F5C4F7-AE4F-40B0-B731-779D4FFBA35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5" name="Teardrop 454">
                <a:extLst>
                  <a:ext uri="{FF2B5EF4-FFF2-40B4-BE49-F238E27FC236}">
                    <a16:creationId xmlns:a16="http://schemas.microsoft.com/office/drawing/2014/main" xmlns="" id="{767B4D2E-7CE0-411D-8631-663E9F5D0BAE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xmlns="" id="{282AB630-0C4B-40FA-9855-7504C1E14C52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448" name="Rectangle 447">
                <a:extLst>
                  <a:ext uri="{FF2B5EF4-FFF2-40B4-BE49-F238E27FC236}">
                    <a16:creationId xmlns:a16="http://schemas.microsoft.com/office/drawing/2014/main" xmlns="" id="{FAA4DCCA-A3A6-4373-972C-F4CC9655C199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49" name="Teardrop 448">
                <a:extLst>
                  <a:ext uri="{FF2B5EF4-FFF2-40B4-BE49-F238E27FC236}">
                    <a16:creationId xmlns:a16="http://schemas.microsoft.com/office/drawing/2014/main" xmlns="" id="{9A832B0D-1114-4181-9DCA-14699F67273E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0" name="Teardrop 449">
                <a:extLst>
                  <a:ext uri="{FF2B5EF4-FFF2-40B4-BE49-F238E27FC236}">
                    <a16:creationId xmlns:a16="http://schemas.microsoft.com/office/drawing/2014/main" xmlns="" id="{AA8982E1-D3C3-4B05-A213-A2154C0087D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451" name="Teardrop 450">
                <a:extLst>
                  <a:ext uri="{FF2B5EF4-FFF2-40B4-BE49-F238E27FC236}">
                    <a16:creationId xmlns:a16="http://schemas.microsoft.com/office/drawing/2014/main" xmlns="" id="{3C11B41D-A55D-428D-80D3-E313AC9BA18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sp>
        <p:nvSpPr>
          <p:cNvPr id="90" name="Trapezoid 89">
            <a:extLst>
              <a:ext uri="{FF2B5EF4-FFF2-40B4-BE49-F238E27FC236}">
                <a16:creationId xmlns:a16="http://schemas.microsoft.com/office/drawing/2014/main" xmlns="" id="{35F23AAA-5378-4184-BC49-3590B3372835}"/>
              </a:ext>
            </a:extLst>
          </p:cNvPr>
          <p:cNvSpPr/>
          <p:nvPr/>
        </p:nvSpPr>
        <p:spPr>
          <a:xfrm>
            <a:off x="6226717" y="5365376"/>
            <a:ext cx="2017059" cy="68580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xmlns="" id="{399AFAF5-5B37-4928-B29A-4E6584F5B072}"/>
              </a:ext>
            </a:extLst>
          </p:cNvPr>
          <p:cNvSpPr/>
          <p:nvPr/>
        </p:nvSpPr>
        <p:spPr>
          <a:xfrm>
            <a:off x="6589787" y="5365377"/>
            <a:ext cx="1290918" cy="429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xmlns="" id="{4FE2350B-3B6B-4C4B-91C2-B6490E7171E4}"/>
              </a:ext>
            </a:extLst>
          </p:cNvPr>
          <p:cNvGrpSpPr/>
          <p:nvPr/>
        </p:nvGrpSpPr>
        <p:grpSpPr>
          <a:xfrm>
            <a:off x="1274109" y="4929692"/>
            <a:ext cx="768055" cy="566384"/>
            <a:chOff x="2590160" y="5887562"/>
            <a:chExt cx="870462" cy="641902"/>
          </a:xfrm>
        </p:grpSpPr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xmlns="" id="{7C47C3DB-B7D2-4468-87FD-819434540F07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xmlns="" id="{CE342AC8-7A46-471D-9C72-A6D450D2E6A9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50" name="Teardrop 249">
                <a:extLst>
                  <a:ext uri="{FF2B5EF4-FFF2-40B4-BE49-F238E27FC236}">
                    <a16:creationId xmlns:a16="http://schemas.microsoft.com/office/drawing/2014/main" xmlns="" id="{2676AC71-57DE-4470-AE1D-CF5DDE46297D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51" name="Teardrop 250">
                <a:extLst>
                  <a:ext uri="{FF2B5EF4-FFF2-40B4-BE49-F238E27FC236}">
                    <a16:creationId xmlns:a16="http://schemas.microsoft.com/office/drawing/2014/main" xmlns="" id="{261EEC2C-6A53-4204-9192-015C8E7F2B9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52" name="Teardrop 251">
                <a:extLst>
                  <a:ext uri="{FF2B5EF4-FFF2-40B4-BE49-F238E27FC236}">
                    <a16:creationId xmlns:a16="http://schemas.microsoft.com/office/drawing/2014/main" xmlns="" id="{1C20E068-0ED7-412B-80EB-7B41CE8CA4EE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xmlns="" id="{65DDB67D-B9DF-4A81-9EF4-C2CF6833FD35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xmlns="" id="{8BA2CCD7-5035-4F3B-968C-3ABF6ACBE0E8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5" name="Teardrop 244">
                <a:extLst>
                  <a:ext uri="{FF2B5EF4-FFF2-40B4-BE49-F238E27FC236}">
                    <a16:creationId xmlns:a16="http://schemas.microsoft.com/office/drawing/2014/main" xmlns="" id="{894F7C97-B842-4AA1-B86F-F6AD7676103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6" name="Teardrop 245">
                <a:extLst>
                  <a:ext uri="{FF2B5EF4-FFF2-40B4-BE49-F238E27FC236}">
                    <a16:creationId xmlns:a16="http://schemas.microsoft.com/office/drawing/2014/main" xmlns="" id="{CBEF36B9-4DB8-4A90-830D-021747A2D4C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7" name="Teardrop 246">
                <a:extLst>
                  <a:ext uri="{FF2B5EF4-FFF2-40B4-BE49-F238E27FC236}">
                    <a16:creationId xmlns:a16="http://schemas.microsoft.com/office/drawing/2014/main" xmlns="" id="{3322E49A-3F7A-425E-9905-02B099DFF0E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38" name="Group 237">
              <a:extLst>
                <a:ext uri="{FF2B5EF4-FFF2-40B4-BE49-F238E27FC236}">
                  <a16:creationId xmlns:a16="http://schemas.microsoft.com/office/drawing/2014/main" xmlns="" id="{14C63BF0-1A70-4E68-9AC1-80F9AAD734FE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239" name="Rectangle 238">
                <a:extLst>
                  <a:ext uri="{FF2B5EF4-FFF2-40B4-BE49-F238E27FC236}">
                    <a16:creationId xmlns:a16="http://schemas.microsoft.com/office/drawing/2014/main" xmlns="" id="{B24B2980-B8AF-48B0-964A-A7C5232E0D72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0" name="Teardrop 239">
                <a:extLst>
                  <a:ext uri="{FF2B5EF4-FFF2-40B4-BE49-F238E27FC236}">
                    <a16:creationId xmlns:a16="http://schemas.microsoft.com/office/drawing/2014/main" xmlns="" id="{2DBE1088-6BAE-4A27-A8EB-86E0523809E1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1" name="Teardrop 240">
                <a:extLst>
                  <a:ext uri="{FF2B5EF4-FFF2-40B4-BE49-F238E27FC236}">
                    <a16:creationId xmlns:a16="http://schemas.microsoft.com/office/drawing/2014/main" xmlns="" id="{5B7FB2EB-4BCB-4B8B-945C-90A45C6BFE9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42" name="Teardrop 241">
                <a:extLst>
                  <a:ext uri="{FF2B5EF4-FFF2-40B4-BE49-F238E27FC236}">
                    <a16:creationId xmlns:a16="http://schemas.microsoft.com/office/drawing/2014/main" xmlns="" id="{FCA8F2B7-A7E0-44EC-8728-5B388E27A44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xmlns="" id="{EBED6264-8AEB-428C-AD68-C75E4256E3F6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234" name="Rectangle 233">
                <a:extLst>
                  <a:ext uri="{FF2B5EF4-FFF2-40B4-BE49-F238E27FC236}">
                    <a16:creationId xmlns:a16="http://schemas.microsoft.com/office/drawing/2014/main" xmlns="" id="{16827190-9891-4B6F-8309-FA9C9495928A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5" name="Teardrop 234">
                <a:extLst>
                  <a:ext uri="{FF2B5EF4-FFF2-40B4-BE49-F238E27FC236}">
                    <a16:creationId xmlns:a16="http://schemas.microsoft.com/office/drawing/2014/main" xmlns="" id="{6B3916E6-77AB-4FFC-946D-95021B24EFF2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6" name="Teardrop 235">
                <a:extLst>
                  <a:ext uri="{FF2B5EF4-FFF2-40B4-BE49-F238E27FC236}">
                    <a16:creationId xmlns:a16="http://schemas.microsoft.com/office/drawing/2014/main" xmlns="" id="{1860826B-AD17-4F7C-B741-C7D6AC3B7FC2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7" name="Teardrop 236">
                <a:extLst>
                  <a:ext uri="{FF2B5EF4-FFF2-40B4-BE49-F238E27FC236}">
                    <a16:creationId xmlns:a16="http://schemas.microsoft.com/office/drawing/2014/main" xmlns="" id="{42730077-ECB9-467D-946E-9693CFC4C46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xmlns="" id="{ECF938DC-5C32-496D-BA06-2D5E30E1A2E7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xmlns="" id="{12E56DEE-9D82-4207-B289-5AF06C262D06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0" name="Teardrop 219">
                <a:extLst>
                  <a:ext uri="{FF2B5EF4-FFF2-40B4-BE49-F238E27FC236}">
                    <a16:creationId xmlns:a16="http://schemas.microsoft.com/office/drawing/2014/main" xmlns="" id="{82D4F283-AABF-4075-9907-BB263C187B0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1" name="Teardrop 220">
                <a:extLst>
                  <a:ext uri="{FF2B5EF4-FFF2-40B4-BE49-F238E27FC236}">
                    <a16:creationId xmlns:a16="http://schemas.microsoft.com/office/drawing/2014/main" xmlns="" id="{C2C691BE-F4CC-4042-9DC6-80850ED329C3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2" name="Teardrop 221">
                <a:extLst>
                  <a:ext uri="{FF2B5EF4-FFF2-40B4-BE49-F238E27FC236}">
                    <a16:creationId xmlns:a16="http://schemas.microsoft.com/office/drawing/2014/main" xmlns="" id="{C088B6E1-E466-44E2-A796-E29C7984AC9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14" name="Group 213">
              <a:extLst>
                <a:ext uri="{FF2B5EF4-FFF2-40B4-BE49-F238E27FC236}">
                  <a16:creationId xmlns:a16="http://schemas.microsoft.com/office/drawing/2014/main" xmlns="" id="{5A4F17FE-98DC-4299-A5A2-ED7FA75E5277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xmlns="" id="{C9820E8F-93C3-4386-9B2B-30CCD47CF830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16" name="Teardrop 215">
                <a:extLst>
                  <a:ext uri="{FF2B5EF4-FFF2-40B4-BE49-F238E27FC236}">
                    <a16:creationId xmlns:a16="http://schemas.microsoft.com/office/drawing/2014/main" xmlns="" id="{FA973033-0638-4578-A8A9-71571A9E7462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17" name="Teardrop 216">
                <a:extLst>
                  <a:ext uri="{FF2B5EF4-FFF2-40B4-BE49-F238E27FC236}">
                    <a16:creationId xmlns:a16="http://schemas.microsoft.com/office/drawing/2014/main" xmlns="" id="{8BBE5386-2017-4379-BBB5-6DEA3C9CAA6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18" name="Teardrop 217">
                <a:extLst>
                  <a:ext uri="{FF2B5EF4-FFF2-40B4-BE49-F238E27FC236}">
                    <a16:creationId xmlns:a16="http://schemas.microsoft.com/office/drawing/2014/main" xmlns="" id="{4A9A957C-7050-46EB-A0E0-8C043223BF7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xmlns="" id="{4B5406EE-76C2-4631-9381-5ED4A9EE5055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xmlns="" id="{9FF8CF7F-53C3-4403-821A-A3CCD62CBB2C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0" name="Teardrop 229">
                <a:extLst>
                  <a:ext uri="{FF2B5EF4-FFF2-40B4-BE49-F238E27FC236}">
                    <a16:creationId xmlns:a16="http://schemas.microsoft.com/office/drawing/2014/main" xmlns="" id="{4DC066FD-2082-44F7-B81E-C231056A095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1" name="Teardrop 230">
                <a:extLst>
                  <a:ext uri="{FF2B5EF4-FFF2-40B4-BE49-F238E27FC236}">
                    <a16:creationId xmlns:a16="http://schemas.microsoft.com/office/drawing/2014/main" xmlns="" id="{485905D9-2FEC-4300-A55F-61047DA0EB1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32" name="Teardrop 231">
                <a:extLst>
                  <a:ext uri="{FF2B5EF4-FFF2-40B4-BE49-F238E27FC236}">
                    <a16:creationId xmlns:a16="http://schemas.microsoft.com/office/drawing/2014/main" xmlns="" id="{D714103C-87FF-4E89-9049-AC5DB35DF2D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xmlns="" id="{1B2FED7D-4A05-47A0-AA96-37E7ED8D5035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xmlns="" id="{2B9BA4DC-C543-45C8-92A3-0B23C78EDDBF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39" name="Teardrop 138">
                <a:extLst>
                  <a:ext uri="{FF2B5EF4-FFF2-40B4-BE49-F238E27FC236}">
                    <a16:creationId xmlns:a16="http://schemas.microsoft.com/office/drawing/2014/main" xmlns="" id="{5CD5B22F-90FF-415F-823D-220C5F63865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0" name="Teardrop 139">
                <a:extLst>
                  <a:ext uri="{FF2B5EF4-FFF2-40B4-BE49-F238E27FC236}">
                    <a16:creationId xmlns:a16="http://schemas.microsoft.com/office/drawing/2014/main" xmlns="" id="{702AEAE0-E72B-4090-B8AF-B564ECE9D51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1" name="Teardrop 140">
                <a:extLst>
                  <a:ext uri="{FF2B5EF4-FFF2-40B4-BE49-F238E27FC236}">
                    <a16:creationId xmlns:a16="http://schemas.microsoft.com/office/drawing/2014/main" xmlns="" id="{6EA7A311-3726-44A9-8A9F-F6E520A0837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23" name="Group 222">
              <a:extLst>
                <a:ext uri="{FF2B5EF4-FFF2-40B4-BE49-F238E27FC236}">
                  <a16:creationId xmlns:a16="http://schemas.microsoft.com/office/drawing/2014/main" xmlns="" id="{6BB993B4-0A89-4AAF-8C6E-5B0556532CC4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xmlns="" id="{6EA0D9A7-1390-4C40-8806-71EF07FACCF8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5" name="Teardrop 224">
                <a:extLst>
                  <a:ext uri="{FF2B5EF4-FFF2-40B4-BE49-F238E27FC236}">
                    <a16:creationId xmlns:a16="http://schemas.microsoft.com/office/drawing/2014/main" xmlns="" id="{400B1FD6-6901-4D5E-A650-798182612A1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6" name="Teardrop 225">
                <a:extLst>
                  <a:ext uri="{FF2B5EF4-FFF2-40B4-BE49-F238E27FC236}">
                    <a16:creationId xmlns:a16="http://schemas.microsoft.com/office/drawing/2014/main" xmlns="" id="{BE0630D4-E1DB-4D46-B3F1-72E677710ED6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27" name="Teardrop 226">
                <a:extLst>
                  <a:ext uri="{FF2B5EF4-FFF2-40B4-BE49-F238E27FC236}">
                    <a16:creationId xmlns:a16="http://schemas.microsoft.com/office/drawing/2014/main" xmlns="" id="{937C3A08-FEA9-42B5-8B51-383830963F3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xmlns="" id="{7B720802-6DAB-44BD-8854-CE236CBD007E}"/>
              </a:ext>
            </a:extLst>
          </p:cNvPr>
          <p:cNvGrpSpPr/>
          <p:nvPr/>
        </p:nvGrpSpPr>
        <p:grpSpPr>
          <a:xfrm>
            <a:off x="2080932" y="4929692"/>
            <a:ext cx="768055" cy="566384"/>
            <a:chOff x="2590160" y="5887562"/>
            <a:chExt cx="870462" cy="641902"/>
          </a:xfrm>
        </p:grpSpPr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xmlns="" id="{3971E38B-DC27-4DA7-B22B-3833727FB7B0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xmlns="" id="{77D2AEA5-5044-409C-8DEE-9C7841FFBABE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7" name="Teardrop 296">
                <a:extLst>
                  <a:ext uri="{FF2B5EF4-FFF2-40B4-BE49-F238E27FC236}">
                    <a16:creationId xmlns:a16="http://schemas.microsoft.com/office/drawing/2014/main" xmlns="" id="{F3B037AE-EDBE-4E0B-9AFD-ED241F8A8BC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8" name="Teardrop 297">
                <a:extLst>
                  <a:ext uri="{FF2B5EF4-FFF2-40B4-BE49-F238E27FC236}">
                    <a16:creationId xmlns:a16="http://schemas.microsoft.com/office/drawing/2014/main" xmlns="" id="{41A0E3B7-576F-46AA-9D94-C9303E96B656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9" name="Teardrop 298">
                <a:extLst>
                  <a:ext uri="{FF2B5EF4-FFF2-40B4-BE49-F238E27FC236}">
                    <a16:creationId xmlns:a16="http://schemas.microsoft.com/office/drawing/2014/main" xmlns="" id="{1ECD60C5-28C6-4C38-8EBB-51488E36007C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xmlns="" id="{E5CC4010-138D-4C3C-A5CE-733B4746C9B2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xmlns="" id="{EA399D43-179E-4D04-8596-B4CE8B865F99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3" name="Teardrop 292">
                <a:extLst>
                  <a:ext uri="{FF2B5EF4-FFF2-40B4-BE49-F238E27FC236}">
                    <a16:creationId xmlns:a16="http://schemas.microsoft.com/office/drawing/2014/main" xmlns="" id="{4A4A2D12-8910-4D4D-8D5D-B290308A85F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4" name="Teardrop 293">
                <a:extLst>
                  <a:ext uri="{FF2B5EF4-FFF2-40B4-BE49-F238E27FC236}">
                    <a16:creationId xmlns:a16="http://schemas.microsoft.com/office/drawing/2014/main" xmlns="" id="{F7F90A08-5A32-4BD8-9E35-9F9C2A96F540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5" name="Teardrop 294">
                <a:extLst>
                  <a:ext uri="{FF2B5EF4-FFF2-40B4-BE49-F238E27FC236}">
                    <a16:creationId xmlns:a16="http://schemas.microsoft.com/office/drawing/2014/main" xmlns="" id="{5B814F85-A8A2-4A33-B313-132160E0CB9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7" name="Group 256">
              <a:extLst>
                <a:ext uri="{FF2B5EF4-FFF2-40B4-BE49-F238E27FC236}">
                  <a16:creationId xmlns:a16="http://schemas.microsoft.com/office/drawing/2014/main" xmlns="" id="{AFD73C13-5ABE-45A5-B284-2034FDB3CF13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xmlns="" id="{7A2CD127-148C-4BFF-BC80-20E0CB05EC8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9" name="Teardrop 288">
                <a:extLst>
                  <a:ext uri="{FF2B5EF4-FFF2-40B4-BE49-F238E27FC236}">
                    <a16:creationId xmlns:a16="http://schemas.microsoft.com/office/drawing/2014/main" xmlns="" id="{B8E8C591-DBBB-4343-ABC0-D4D4EA22AF9C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0" name="Teardrop 289">
                <a:extLst>
                  <a:ext uri="{FF2B5EF4-FFF2-40B4-BE49-F238E27FC236}">
                    <a16:creationId xmlns:a16="http://schemas.microsoft.com/office/drawing/2014/main" xmlns="" id="{92103B97-FD23-48BB-A9C7-6BB80C79ED2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91" name="Teardrop 290">
                <a:extLst>
                  <a:ext uri="{FF2B5EF4-FFF2-40B4-BE49-F238E27FC236}">
                    <a16:creationId xmlns:a16="http://schemas.microsoft.com/office/drawing/2014/main" xmlns="" id="{E041792F-4E9B-4D0A-BECB-92CF84789767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xmlns="" id="{620EBBFC-FAB7-4075-B3DB-237DCFC84CB7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xmlns="" id="{BE8C4F6B-D813-4FA9-AC3B-75D2B3DBE14A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5" name="Teardrop 284">
                <a:extLst>
                  <a:ext uri="{FF2B5EF4-FFF2-40B4-BE49-F238E27FC236}">
                    <a16:creationId xmlns:a16="http://schemas.microsoft.com/office/drawing/2014/main" xmlns="" id="{2510068D-33C0-45EE-A12A-BD2CA660D451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6" name="Teardrop 285">
                <a:extLst>
                  <a:ext uri="{FF2B5EF4-FFF2-40B4-BE49-F238E27FC236}">
                    <a16:creationId xmlns:a16="http://schemas.microsoft.com/office/drawing/2014/main" xmlns="" id="{D975913E-F33F-4041-A584-556C60B742B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7" name="Teardrop 286">
                <a:extLst>
                  <a:ext uri="{FF2B5EF4-FFF2-40B4-BE49-F238E27FC236}">
                    <a16:creationId xmlns:a16="http://schemas.microsoft.com/office/drawing/2014/main" xmlns="" id="{7939BEC9-E9B9-4BC6-9F4A-E2F16AFE2BA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59" name="Group 258">
              <a:extLst>
                <a:ext uri="{FF2B5EF4-FFF2-40B4-BE49-F238E27FC236}">
                  <a16:creationId xmlns:a16="http://schemas.microsoft.com/office/drawing/2014/main" xmlns="" id="{DFDD7F97-8110-4753-9764-60DA2A648659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xmlns="" id="{CCC75958-5744-4426-9499-3AD0A1D59557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1" name="Teardrop 280">
                <a:extLst>
                  <a:ext uri="{FF2B5EF4-FFF2-40B4-BE49-F238E27FC236}">
                    <a16:creationId xmlns:a16="http://schemas.microsoft.com/office/drawing/2014/main" xmlns="" id="{5104DED3-3321-4408-9B81-1C74623FC428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2" name="Teardrop 281">
                <a:extLst>
                  <a:ext uri="{FF2B5EF4-FFF2-40B4-BE49-F238E27FC236}">
                    <a16:creationId xmlns:a16="http://schemas.microsoft.com/office/drawing/2014/main" xmlns="" id="{2F9FE04D-E0FD-46C2-8613-315FD472DB67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83" name="Teardrop 282">
                <a:extLst>
                  <a:ext uri="{FF2B5EF4-FFF2-40B4-BE49-F238E27FC236}">
                    <a16:creationId xmlns:a16="http://schemas.microsoft.com/office/drawing/2014/main" xmlns="" id="{2A20E9EF-7767-4CC4-A144-BF421865662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0" name="Group 259">
              <a:extLst>
                <a:ext uri="{FF2B5EF4-FFF2-40B4-BE49-F238E27FC236}">
                  <a16:creationId xmlns:a16="http://schemas.microsoft.com/office/drawing/2014/main" xmlns="" id="{CD274094-1BB7-45E3-A423-754BFE950CC8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xmlns="" id="{7AC02442-87EB-41E9-822F-1A48132C8EBC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7" name="Teardrop 276">
                <a:extLst>
                  <a:ext uri="{FF2B5EF4-FFF2-40B4-BE49-F238E27FC236}">
                    <a16:creationId xmlns:a16="http://schemas.microsoft.com/office/drawing/2014/main" xmlns="" id="{EBA78561-1973-4DFB-9A62-5925B3B8B41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8" name="Teardrop 277">
                <a:extLst>
                  <a:ext uri="{FF2B5EF4-FFF2-40B4-BE49-F238E27FC236}">
                    <a16:creationId xmlns:a16="http://schemas.microsoft.com/office/drawing/2014/main" xmlns="" id="{EEABFC3E-0348-4366-BF9A-592FFED10D9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9" name="Teardrop 278">
                <a:extLst>
                  <a:ext uri="{FF2B5EF4-FFF2-40B4-BE49-F238E27FC236}">
                    <a16:creationId xmlns:a16="http://schemas.microsoft.com/office/drawing/2014/main" xmlns="" id="{E7854882-73A4-431B-85E0-120826F9953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xmlns="" id="{2708DEC3-C10F-4B77-938D-BA45EB107FE9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xmlns="" id="{59116C08-DD8F-4307-B7B0-5E5E267D6D5B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3" name="Teardrop 272">
                <a:extLst>
                  <a:ext uri="{FF2B5EF4-FFF2-40B4-BE49-F238E27FC236}">
                    <a16:creationId xmlns:a16="http://schemas.microsoft.com/office/drawing/2014/main" xmlns="" id="{E152A9FD-7DC4-4F0E-B4A3-8F4D3BD7E88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4" name="Teardrop 273">
                <a:extLst>
                  <a:ext uri="{FF2B5EF4-FFF2-40B4-BE49-F238E27FC236}">
                    <a16:creationId xmlns:a16="http://schemas.microsoft.com/office/drawing/2014/main" xmlns="" id="{CE10EE61-5E0B-49DC-ABA3-28A1382B256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5" name="Teardrop 274">
                <a:extLst>
                  <a:ext uri="{FF2B5EF4-FFF2-40B4-BE49-F238E27FC236}">
                    <a16:creationId xmlns:a16="http://schemas.microsoft.com/office/drawing/2014/main" xmlns="" id="{88A5C79E-8201-4E5B-AE19-1E5F6C2CCE1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2" name="Group 261">
              <a:extLst>
                <a:ext uri="{FF2B5EF4-FFF2-40B4-BE49-F238E27FC236}">
                  <a16:creationId xmlns:a16="http://schemas.microsoft.com/office/drawing/2014/main" xmlns="" id="{B78F2CD4-466C-4A65-A9C1-0B0D0D26BF84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xmlns="" id="{B8082753-2FBC-40D2-AE88-6B96DC1E5A0B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9" name="Teardrop 268">
                <a:extLst>
                  <a:ext uri="{FF2B5EF4-FFF2-40B4-BE49-F238E27FC236}">
                    <a16:creationId xmlns:a16="http://schemas.microsoft.com/office/drawing/2014/main" xmlns="" id="{3430EE9C-3081-4645-807A-2358BC5C41B7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0" name="Teardrop 269">
                <a:extLst>
                  <a:ext uri="{FF2B5EF4-FFF2-40B4-BE49-F238E27FC236}">
                    <a16:creationId xmlns:a16="http://schemas.microsoft.com/office/drawing/2014/main" xmlns="" id="{65E5D566-901C-4E91-AF81-AEB09D10398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71" name="Teardrop 270">
                <a:extLst>
                  <a:ext uri="{FF2B5EF4-FFF2-40B4-BE49-F238E27FC236}">
                    <a16:creationId xmlns:a16="http://schemas.microsoft.com/office/drawing/2014/main" xmlns="" id="{A9FF3FD7-09D6-4D92-895B-947A7BF416FC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263" name="Group 262">
              <a:extLst>
                <a:ext uri="{FF2B5EF4-FFF2-40B4-BE49-F238E27FC236}">
                  <a16:creationId xmlns:a16="http://schemas.microsoft.com/office/drawing/2014/main" xmlns="" id="{12709C6E-05C0-4D37-AC9B-9C7F0690FC70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xmlns="" id="{6071EC27-32CD-487C-A7C5-B346E7C30B72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5" name="Teardrop 264">
                <a:extLst>
                  <a:ext uri="{FF2B5EF4-FFF2-40B4-BE49-F238E27FC236}">
                    <a16:creationId xmlns:a16="http://schemas.microsoft.com/office/drawing/2014/main" xmlns="" id="{6278431C-C30F-4D20-B150-0A66612A52B8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6" name="Teardrop 265">
                <a:extLst>
                  <a:ext uri="{FF2B5EF4-FFF2-40B4-BE49-F238E27FC236}">
                    <a16:creationId xmlns:a16="http://schemas.microsoft.com/office/drawing/2014/main" xmlns="" id="{012B47D1-C836-448E-BEFB-2CBE8CAF4C9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267" name="Teardrop 266">
                <a:extLst>
                  <a:ext uri="{FF2B5EF4-FFF2-40B4-BE49-F238E27FC236}">
                    <a16:creationId xmlns:a16="http://schemas.microsoft.com/office/drawing/2014/main" xmlns="" id="{FC1B85CF-5443-486D-8A54-3E3836C2EC32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300" name="Group 299">
            <a:extLst>
              <a:ext uri="{FF2B5EF4-FFF2-40B4-BE49-F238E27FC236}">
                <a16:creationId xmlns:a16="http://schemas.microsoft.com/office/drawing/2014/main" xmlns="" id="{E567EEC6-9A91-4BD5-A475-5964CD5A41F5}"/>
              </a:ext>
            </a:extLst>
          </p:cNvPr>
          <p:cNvGrpSpPr/>
          <p:nvPr/>
        </p:nvGrpSpPr>
        <p:grpSpPr>
          <a:xfrm>
            <a:off x="3855944" y="4929692"/>
            <a:ext cx="768055" cy="566384"/>
            <a:chOff x="2590160" y="5887562"/>
            <a:chExt cx="870462" cy="641902"/>
          </a:xfrm>
        </p:grpSpPr>
        <p:grpSp>
          <p:nvGrpSpPr>
            <p:cNvPr id="301" name="Group 300">
              <a:extLst>
                <a:ext uri="{FF2B5EF4-FFF2-40B4-BE49-F238E27FC236}">
                  <a16:creationId xmlns:a16="http://schemas.microsoft.com/office/drawing/2014/main" xmlns="" id="{378C13F1-B28B-43AF-8E40-3DE322E641F1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342" name="Rectangle 341">
                <a:extLst>
                  <a:ext uri="{FF2B5EF4-FFF2-40B4-BE49-F238E27FC236}">
                    <a16:creationId xmlns:a16="http://schemas.microsoft.com/office/drawing/2014/main" xmlns="" id="{2424255B-1A21-4AFE-958A-A1891644E883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3" name="Teardrop 342">
                <a:extLst>
                  <a:ext uri="{FF2B5EF4-FFF2-40B4-BE49-F238E27FC236}">
                    <a16:creationId xmlns:a16="http://schemas.microsoft.com/office/drawing/2014/main" xmlns="" id="{ABD7968B-A15A-443B-8210-5036BC4B2B4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4" name="Teardrop 343">
                <a:extLst>
                  <a:ext uri="{FF2B5EF4-FFF2-40B4-BE49-F238E27FC236}">
                    <a16:creationId xmlns:a16="http://schemas.microsoft.com/office/drawing/2014/main" xmlns="" id="{7C1F2E6E-5BAB-4E0E-8806-E8980DE0A26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5" name="Teardrop 344">
                <a:extLst>
                  <a:ext uri="{FF2B5EF4-FFF2-40B4-BE49-F238E27FC236}">
                    <a16:creationId xmlns:a16="http://schemas.microsoft.com/office/drawing/2014/main" xmlns="" id="{A28E482A-28B2-4820-A6BE-4BB619E00A9C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xmlns="" id="{D5D74FB6-C4AD-4F13-BF25-4F21F69A0EFF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338" name="Rectangle 337">
                <a:extLst>
                  <a:ext uri="{FF2B5EF4-FFF2-40B4-BE49-F238E27FC236}">
                    <a16:creationId xmlns:a16="http://schemas.microsoft.com/office/drawing/2014/main" xmlns="" id="{DD9311E8-224A-430D-A281-6B6EEB910F83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9" name="Teardrop 338">
                <a:extLst>
                  <a:ext uri="{FF2B5EF4-FFF2-40B4-BE49-F238E27FC236}">
                    <a16:creationId xmlns:a16="http://schemas.microsoft.com/office/drawing/2014/main" xmlns="" id="{53464934-0BA8-414C-BD8B-23754BB40DD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0" name="Teardrop 339">
                <a:extLst>
                  <a:ext uri="{FF2B5EF4-FFF2-40B4-BE49-F238E27FC236}">
                    <a16:creationId xmlns:a16="http://schemas.microsoft.com/office/drawing/2014/main" xmlns="" id="{C8241EB4-78D8-47AA-A649-81F1CAF3CC3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41" name="Teardrop 340">
                <a:extLst>
                  <a:ext uri="{FF2B5EF4-FFF2-40B4-BE49-F238E27FC236}">
                    <a16:creationId xmlns:a16="http://schemas.microsoft.com/office/drawing/2014/main" xmlns="" id="{D1A4911A-9EA0-43A6-BACB-66C2E5BD83B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3" name="Group 302">
              <a:extLst>
                <a:ext uri="{FF2B5EF4-FFF2-40B4-BE49-F238E27FC236}">
                  <a16:creationId xmlns:a16="http://schemas.microsoft.com/office/drawing/2014/main" xmlns="" id="{85175452-1874-4C20-80FE-FC93D6805A60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334" name="Rectangle 333">
                <a:extLst>
                  <a:ext uri="{FF2B5EF4-FFF2-40B4-BE49-F238E27FC236}">
                    <a16:creationId xmlns:a16="http://schemas.microsoft.com/office/drawing/2014/main" xmlns="" id="{1DDAD729-5384-4A82-963C-48F393DBA7F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5" name="Teardrop 334">
                <a:extLst>
                  <a:ext uri="{FF2B5EF4-FFF2-40B4-BE49-F238E27FC236}">
                    <a16:creationId xmlns:a16="http://schemas.microsoft.com/office/drawing/2014/main" xmlns="" id="{26BDE989-8A2B-4E4B-AFAA-087A8D742C4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6" name="Teardrop 335">
                <a:extLst>
                  <a:ext uri="{FF2B5EF4-FFF2-40B4-BE49-F238E27FC236}">
                    <a16:creationId xmlns:a16="http://schemas.microsoft.com/office/drawing/2014/main" xmlns="" id="{9F2D3C8D-0921-491B-AF2D-42DB0A77A7D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7" name="Teardrop 336">
                <a:extLst>
                  <a:ext uri="{FF2B5EF4-FFF2-40B4-BE49-F238E27FC236}">
                    <a16:creationId xmlns:a16="http://schemas.microsoft.com/office/drawing/2014/main" xmlns="" id="{D5D3FF69-0833-4B29-99EC-3FF33ED79770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4" name="Group 303">
              <a:extLst>
                <a:ext uri="{FF2B5EF4-FFF2-40B4-BE49-F238E27FC236}">
                  <a16:creationId xmlns:a16="http://schemas.microsoft.com/office/drawing/2014/main" xmlns="" id="{8179A122-F219-4B60-A457-91AC0B0A4F3F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330" name="Rectangle 329">
                <a:extLst>
                  <a:ext uri="{FF2B5EF4-FFF2-40B4-BE49-F238E27FC236}">
                    <a16:creationId xmlns:a16="http://schemas.microsoft.com/office/drawing/2014/main" xmlns="" id="{FBEA2558-B1A8-4619-B272-1CAA6481997B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1" name="Teardrop 330">
                <a:extLst>
                  <a:ext uri="{FF2B5EF4-FFF2-40B4-BE49-F238E27FC236}">
                    <a16:creationId xmlns:a16="http://schemas.microsoft.com/office/drawing/2014/main" xmlns="" id="{C7B0CDE0-2B60-44B9-AAD5-992755AA2BD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2" name="Teardrop 331">
                <a:extLst>
                  <a:ext uri="{FF2B5EF4-FFF2-40B4-BE49-F238E27FC236}">
                    <a16:creationId xmlns:a16="http://schemas.microsoft.com/office/drawing/2014/main" xmlns="" id="{15723086-1FDD-42B9-AF2A-58FECCCFFAB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33" name="Teardrop 332">
                <a:extLst>
                  <a:ext uri="{FF2B5EF4-FFF2-40B4-BE49-F238E27FC236}">
                    <a16:creationId xmlns:a16="http://schemas.microsoft.com/office/drawing/2014/main" xmlns="" id="{93065FFB-E47A-4163-9F25-7DEEEA4C96E2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xmlns="" id="{1963C64C-F1F0-4725-A06F-7DAF3A716510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326" name="Rectangle 325">
                <a:extLst>
                  <a:ext uri="{FF2B5EF4-FFF2-40B4-BE49-F238E27FC236}">
                    <a16:creationId xmlns:a16="http://schemas.microsoft.com/office/drawing/2014/main" xmlns="" id="{9299F2E3-DDEC-40E3-A247-90E8863330E3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7" name="Teardrop 326">
                <a:extLst>
                  <a:ext uri="{FF2B5EF4-FFF2-40B4-BE49-F238E27FC236}">
                    <a16:creationId xmlns:a16="http://schemas.microsoft.com/office/drawing/2014/main" xmlns="" id="{57745934-EFBD-44C7-9453-B975DB7AC45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8" name="Teardrop 327">
                <a:extLst>
                  <a:ext uri="{FF2B5EF4-FFF2-40B4-BE49-F238E27FC236}">
                    <a16:creationId xmlns:a16="http://schemas.microsoft.com/office/drawing/2014/main" xmlns="" id="{474545BC-7DE0-40B1-AC94-D050BB54A99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9" name="Teardrop 328">
                <a:extLst>
                  <a:ext uri="{FF2B5EF4-FFF2-40B4-BE49-F238E27FC236}">
                    <a16:creationId xmlns:a16="http://schemas.microsoft.com/office/drawing/2014/main" xmlns="" id="{A028B439-58A1-4CE1-8849-34E250234C3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xmlns="" id="{D27DA434-7113-418C-9E04-EF35968B37E6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322" name="Rectangle 321">
                <a:extLst>
                  <a:ext uri="{FF2B5EF4-FFF2-40B4-BE49-F238E27FC236}">
                    <a16:creationId xmlns:a16="http://schemas.microsoft.com/office/drawing/2014/main" xmlns="" id="{347E9479-4039-405B-915D-24304852BE8C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3" name="Teardrop 322">
                <a:extLst>
                  <a:ext uri="{FF2B5EF4-FFF2-40B4-BE49-F238E27FC236}">
                    <a16:creationId xmlns:a16="http://schemas.microsoft.com/office/drawing/2014/main" xmlns="" id="{5813B78C-D758-4CFC-A6F0-96A6E8A783AE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4" name="Teardrop 323">
                <a:extLst>
                  <a:ext uri="{FF2B5EF4-FFF2-40B4-BE49-F238E27FC236}">
                    <a16:creationId xmlns:a16="http://schemas.microsoft.com/office/drawing/2014/main" xmlns="" id="{2E50F06D-89E4-4B68-A185-EF0CD6DD58A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5" name="Teardrop 324">
                <a:extLst>
                  <a:ext uri="{FF2B5EF4-FFF2-40B4-BE49-F238E27FC236}">
                    <a16:creationId xmlns:a16="http://schemas.microsoft.com/office/drawing/2014/main" xmlns="" id="{C7144B05-E9E5-4625-8531-251609A760AA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7" name="Group 306">
              <a:extLst>
                <a:ext uri="{FF2B5EF4-FFF2-40B4-BE49-F238E27FC236}">
                  <a16:creationId xmlns:a16="http://schemas.microsoft.com/office/drawing/2014/main" xmlns="" id="{6750B5FA-03FD-4BA5-84BB-0C0F645845BE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318" name="Rectangle 317">
                <a:extLst>
                  <a:ext uri="{FF2B5EF4-FFF2-40B4-BE49-F238E27FC236}">
                    <a16:creationId xmlns:a16="http://schemas.microsoft.com/office/drawing/2014/main" xmlns="" id="{D6DF1262-B333-4C24-8961-5937362D43E4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9" name="Teardrop 318">
                <a:extLst>
                  <a:ext uri="{FF2B5EF4-FFF2-40B4-BE49-F238E27FC236}">
                    <a16:creationId xmlns:a16="http://schemas.microsoft.com/office/drawing/2014/main" xmlns="" id="{3ACC8501-27E8-441D-B3E7-B3F986AB1C8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0" name="Teardrop 319">
                <a:extLst>
                  <a:ext uri="{FF2B5EF4-FFF2-40B4-BE49-F238E27FC236}">
                    <a16:creationId xmlns:a16="http://schemas.microsoft.com/office/drawing/2014/main" xmlns="" id="{F4AAB958-2A39-426D-B737-E3C24EF6CD02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21" name="Teardrop 320">
                <a:extLst>
                  <a:ext uri="{FF2B5EF4-FFF2-40B4-BE49-F238E27FC236}">
                    <a16:creationId xmlns:a16="http://schemas.microsoft.com/office/drawing/2014/main" xmlns="" id="{7CABD9A0-8FD2-4B44-A570-5B9F2D2B356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8" name="Group 307">
              <a:extLst>
                <a:ext uri="{FF2B5EF4-FFF2-40B4-BE49-F238E27FC236}">
                  <a16:creationId xmlns:a16="http://schemas.microsoft.com/office/drawing/2014/main" xmlns="" id="{1A84731D-893A-4B37-A065-CB58BE365251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xmlns="" id="{560E1DC6-38BE-4846-B0CC-88F65331C79F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5" name="Teardrop 314">
                <a:extLst>
                  <a:ext uri="{FF2B5EF4-FFF2-40B4-BE49-F238E27FC236}">
                    <a16:creationId xmlns:a16="http://schemas.microsoft.com/office/drawing/2014/main" xmlns="" id="{E504F487-69F0-4DF4-8C3D-34E0CA010820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6" name="Teardrop 315">
                <a:extLst>
                  <a:ext uri="{FF2B5EF4-FFF2-40B4-BE49-F238E27FC236}">
                    <a16:creationId xmlns:a16="http://schemas.microsoft.com/office/drawing/2014/main" xmlns="" id="{AAE388F3-E9CA-435F-BCE4-15365745296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7" name="Teardrop 316">
                <a:extLst>
                  <a:ext uri="{FF2B5EF4-FFF2-40B4-BE49-F238E27FC236}">
                    <a16:creationId xmlns:a16="http://schemas.microsoft.com/office/drawing/2014/main" xmlns="" id="{BB179DB1-2BC1-4478-B75A-9339A43A6BC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09" name="Group 308">
              <a:extLst>
                <a:ext uri="{FF2B5EF4-FFF2-40B4-BE49-F238E27FC236}">
                  <a16:creationId xmlns:a16="http://schemas.microsoft.com/office/drawing/2014/main" xmlns="" id="{B112EB4E-B7D2-4BC1-9226-71B1A8C7E3BB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xmlns="" id="{3A7C4AEB-B8D3-4C5F-A329-0165542C9197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1" name="Teardrop 310">
                <a:extLst>
                  <a:ext uri="{FF2B5EF4-FFF2-40B4-BE49-F238E27FC236}">
                    <a16:creationId xmlns:a16="http://schemas.microsoft.com/office/drawing/2014/main" xmlns="" id="{EF79D16E-0214-45F1-ADE6-0E77A70B80F5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2" name="Teardrop 311">
                <a:extLst>
                  <a:ext uri="{FF2B5EF4-FFF2-40B4-BE49-F238E27FC236}">
                    <a16:creationId xmlns:a16="http://schemas.microsoft.com/office/drawing/2014/main" xmlns="" id="{052AD1DE-5496-4635-AAA2-FB4998754C39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13" name="Teardrop 312">
                <a:extLst>
                  <a:ext uri="{FF2B5EF4-FFF2-40B4-BE49-F238E27FC236}">
                    <a16:creationId xmlns:a16="http://schemas.microsoft.com/office/drawing/2014/main" xmlns="" id="{194A7BF1-A34B-4445-8F1B-3F1893FF2321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xmlns="" id="{8C10D4D3-AC35-4C8B-A0B5-F34C09E7169A}"/>
              </a:ext>
            </a:extLst>
          </p:cNvPr>
          <p:cNvGrpSpPr/>
          <p:nvPr/>
        </p:nvGrpSpPr>
        <p:grpSpPr>
          <a:xfrm>
            <a:off x="4661314" y="4929692"/>
            <a:ext cx="768055" cy="566384"/>
            <a:chOff x="2590160" y="5887562"/>
            <a:chExt cx="870462" cy="641902"/>
          </a:xfrm>
        </p:grpSpPr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xmlns="" id="{CA9E06D8-3D10-4B40-84D3-0077BCD39DB4}"/>
                </a:ext>
              </a:extLst>
            </p:cNvPr>
            <p:cNvGrpSpPr>
              <a:grpSpLocks noChangeAspect="1"/>
            </p:cNvGrpSpPr>
            <p:nvPr/>
          </p:nvGrpSpPr>
          <p:grpSpPr>
            <a:xfrm rot="1877056">
              <a:off x="2777715" y="5916615"/>
              <a:ext cx="457200" cy="255008"/>
              <a:chOff x="1736593" y="6251338"/>
              <a:chExt cx="921890" cy="514196"/>
            </a:xfrm>
          </p:grpSpPr>
          <p:sp>
            <p:nvSpPr>
              <p:cNvPr id="388" name="Rectangle 387">
                <a:extLst>
                  <a:ext uri="{FF2B5EF4-FFF2-40B4-BE49-F238E27FC236}">
                    <a16:creationId xmlns:a16="http://schemas.microsoft.com/office/drawing/2014/main" xmlns="" id="{13B9070E-C382-46EB-85EB-B5840676D734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9" name="Teardrop 388">
                <a:extLst>
                  <a:ext uri="{FF2B5EF4-FFF2-40B4-BE49-F238E27FC236}">
                    <a16:creationId xmlns:a16="http://schemas.microsoft.com/office/drawing/2014/main" xmlns="" id="{DEE582B6-F0CA-4A84-A6BD-C1E97AC5578C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90" name="Teardrop 389">
                <a:extLst>
                  <a:ext uri="{FF2B5EF4-FFF2-40B4-BE49-F238E27FC236}">
                    <a16:creationId xmlns:a16="http://schemas.microsoft.com/office/drawing/2014/main" xmlns="" id="{F4CF952F-5B58-4641-AEE3-BAC4752DC48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91" name="Teardrop 390">
                <a:extLst>
                  <a:ext uri="{FF2B5EF4-FFF2-40B4-BE49-F238E27FC236}">
                    <a16:creationId xmlns:a16="http://schemas.microsoft.com/office/drawing/2014/main" xmlns="" id="{05066849-7ED6-4D57-A6DF-53EECCF4D857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48" name="Group 347">
              <a:extLst>
                <a:ext uri="{FF2B5EF4-FFF2-40B4-BE49-F238E27FC236}">
                  <a16:creationId xmlns:a16="http://schemas.microsoft.com/office/drawing/2014/main" xmlns="" id="{2228DF15-B928-4D0D-B9F7-04F19F10C247}"/>
                </a:ext>
              </a:extLst>
            </p:cNvPr>
            <p:cNvGrpSpPr>
              <a:grpSpLocks noChangeAspect="1"/>
            </p:cNvGrpSpPr>
            <p:nvPr/>
          </p:nvGrpSpPr>
          <p:grpSpPr>
            <a:xfrm rot="20582067">
              <a:off x="2590160" y="6053068"/>
              <a:ext cx="457200" cy="255008"/>
              <a:chOff x="1736593" y="6251338"/>
              <a:chExt cx="921890" cy="514196"/>
            </a:xfrm>
          </p:grpSpPr>
          <p:sp>
            <p:nvSpPr>
              <p:cNvPr id="384" name="Rectangle 383">
                <a:extLst>
                  <a:ext uri="{FF2B5EF4-FFF2-40B4-BE49-F238E27FC236}">
                    <a16:creationId xmlns:a16="http://schemas.microsoft.com/office/drawing/2014/main" xmlns="" id="{A73A1223-FDEF-4140-A8BA-440E6A287F80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5" name="Teardrop 384">
                <a:extLst>
                  <a:ext uri="{FF2B5EF4-FFF2-40B4-BE49-F238E27FC236}">
                    <a16:creationId xmlns:a16="http://schemas.microsoft.com/office/drawing/2014/main" xmlns="" id="{99595308-523E-40CB-B9D0-44BF6FBADAC9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6" name="Teardrop 385">
                <a:extLst>
                  <a:ext uri="{FF2B5EF4-FFF2-40B4-BE49-F238E27FC236}">
                    <a16:creationId xmlns:a16="http://schemas.microsoft.com/office/drawing/2014/main" xmlns="" id="{A35B32DB-3034-4378-91CC-7DD286283ED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7" name="Teardrop 386">
                <a:extLst>
                  <a:ext uri="{FF2B5EF4-FFF2-40B4-BE49-F238E27FC236}">
                    <a16:creationId xmlns:a16="http://schemas.microsoft.com/office/drawing/2014/main" xmlns="" id="{A70771B6-D198-4F25-82AA-3C9C5454D04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49" name="Group 348">
              <a:extLst>
                <a:ext uri="{FF2B5EF4-FFF2-40B4-BE49-F238E27FC236}">
                  <a16:creationId xmlns:a16="http://schemas.microsoft.com/office/drawing/2014/main" xmlns="" id="{2C208818-376D-4B85-A7E5-51516137A36E}"/>
                </a:ext>
              </a:extLst>
            </p:cNvPr>
            <p:cNvGrpSpPr>
              <a:grpSpLocks noChangeAspect="1"/>
            </p:cNvGrpSpPr>
            <p:nvPr/>
          </p:nvGrpSpPr>
          <p:grpSpPr>
            <a:xfrm rot="6653747">
              <a:off x="3104518" y="6173360"/>
              <a:ext cx="457200" cy="255008"/>
              <a:chOff x="1736593" y="6251338"/>
              <a:chExt cx="921890" cy="514196"/>
            </a:xfrm>
          </p:grpSpPr>
          <p:sp>
            <p:nvSpPr>
              <p:cNvPr id="380" name="Rectangle 379">
                <a:extLst>
                  <a:ext uri="{FF2B5EF4-FFF2-40B4-BE49-F238E27FC236}">
                    <a16:creationId xmlns:a16="http://schemas.microsoft.com/office/drawing/2014/main" xmlns="" id="{0C7BC663-355C-4764-974B-AD52F1D82BCE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1" name="Teardrop 380">
                <a:extLst>
                  <a:ext uri="{FF2B5EF4-FFF2-40B4-BE49-F238E27FC236}">
                    <a16:creationId xmlns:a16="http://schemas.microsoft.com/office/drawing/2014/main" xmlns="" id="{8B80D234-37AB-4D58-BADC-BEE1245ED29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2" name="Teardrop 381">
                <a:extLst>
                  <a:ext uri="{FF2B5EF4-FFF2-40B4-BE49-F238E27FC236}">
                    <a16:creationId xmlns:a16="http://schemas.microsoft.com/office/drawing/2014/main" xmlns="" id="{78165FA9-E20B-44AB-A3A3-C6E61D73793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83" name="Teardrop 382">
                <a:extLst>
                  <a:ext uri="{FF2B5EF4-FFF2-40B4-BE49-F238E27FC236}">
                    <a16:creationId xmlns:a16="http://schemas.microsoft.com/office/drawing/2014/main" xmlns="" id="{F9414806-5961-400D-8649-F7A97D92841D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0" name="Group 349">
              <a:extLst>
                <a:ext uri="{FF2B5EF4-FFF2-40B4-BE49-F238E27FC236}">
                  <a16:creationId xmlns:a16="http://schemas.microsoft.com/office/drawing/2014/main" xmlns="" id="{FEE6F610-2E94-45F2-AF48-0CE76909BDBA}"/>
                </a:ext>
              </a:extLst>
            </p:cNvPr>
            <p:cNvGrpSpPr>
              <a:grpSpLocks noChangeAspect="1"/>
            </p:cNvGrpSpPr>
            <p:nvPr/>
          </p:nvGrpSpPr>
          <p:grpSpPr>
            <a:xfrm rot="4289566">
              <a:off x="2993577" y="5988658"/>
              <a:ext cx="457200" cy="255008"/>
              <a:chOff x="1736593" y="6251338"/>
              <a:chExt cx="921890" cy="514196"/>
            </a:xfrm>
          </p:grpSpPr>
          <p:sp>
            <p:nvSpPr>
              <p:cNvPr id="376" name="Rectangle 375">
                <a:extLst>
                  <a:ext uri="{FF2B5EF4-FFF2-40B4-BE49-F238E27FC236}">
                    <a16:creationId xmlns:a16="http://schemas.microsoft.com/office/drawing/2014/main" xmlns="" id="{125CFC00-8A30-4435-B144-9BBC50FD78ED}"/>
                  </a:ext>
                </a:extLst>
              </p:cNvPr>
              <p:cNvSpPr/>
              <p:nvPr/>
            </p:nvSpPr>
            <p:spPr>
              <a:xfrm rot="2519735">
                <a:off x="1824000" y="6719815"/>
                <a:ext cx="834483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7" name="Teardrop 376">
                <a:extLst>
                  <a:ext uri="{FF2B5EF4-FFF2-40B4-BE49-F238E27FC236}">
                    <a16:creationId xmlns:a16="http://schemas.microsoft.com/office/drawing/2014/main" xmlns="" id="{62E5F2BF-43CE-44E5-87C0-0BF8E918366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8" name="Teardrop 377">
                <a:extLst>
                  <a:ext uri="{FF2B5EF4-FFF2-40B4-BE49-F238E27FC236}">
                    <a16:creationId xmlns:a16="http://schemas.microsoft.com/office/drawing/2014/main" xmlns="" id="{BC5EE694-E393-483D-A60C-25C6BB11AA8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9" name="Teardrop 378">
                <a:extLst>
                  <a:ext uri="{FF2B5EF4-FFF2-40B4-BE49-F238E27FC236}">
                    <a16:creationId xmlns:a16="http://schemas.microsoft.com/office/drawing/2014/main" xmlns="" id="{0A3288A2-226A-4AAA-AEFE-B0DEE2B79969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1" name="Group 350">
              <a:extLst>
                <a:ext uri="{FF2B5EF4-FFF2-40B4-BE49-F238E27FC236}">
                  <a16:creationId xmlns:a16="http://schemas.microsoft.com/office/drawing/2014/main" xmlns="" id="{0BBC63A6-3E1C-48BD-A625-33A316171DAA}"/>
                </a:ext>
              </a:extLst>
            </p:cNvPr>
            <p:cNvGrpSpPr>
              <a:grpSpLocks noChangeAspect="1"/>
            </p:cNvGrpSpPr>
            <p:nvPr/>
          </p:nvGrpSpPr>
          <p:grpSpPr>
            <a:xfrm rot="799958">
              <a:off x="2781086" y="6061251"/>
              <a:ext cx="340312" cy="200903"/>
              <a:chOff x="1736593" y="6251338"/>
              <a:chExt cx="776423" cy="458363"/>
            </a:xfrm>
          </p:grpSpPr>
          <p:sp>
            <p:nvSpPr>
              <p:cNvPr id="372" name="Rectangle 371">
                <a:extLst>
                  <a:ext uri="{FF2B5EF4-FFF2-40B4-BE49-F238E27FC236}">
                    <a16:creationId xmlns:a16="http://schemas.microsoft.com/office/drawing/2014/main" xmlns="" id="{FA1E33E0-65AE-4416-BB60-228DB0A493A6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3" name="Teardrop 372">
                <a:extLst>
                  <a:ext uri="{FF2B5EF4-FFF2-40B4-BE49-F238E27FC236}">
                    <a16:creationId xmlns:a16="http://schemas.microsoft.com/office/drawing/2014/main" xmlns="" id="{415FA123-00E6-4034-95F0-CD82B794D55B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4" name="Teardrop 373">
                <a:extLst>
                  <a:ext uri="{FF2B5EF4-FFF2-40B4-BE49-F238E27FC236}">
                    <a16:creationId xmlns:a16="http://schemas.microsoft.com/office/drawing/2014/main" xmlns="" id="{55D6A9FA-F262-4C9B-9FAD-202C813AF7A4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5" name="Teardrop 374">
                <a:extLst>
                  <a:ext uri="{FF2B5EF4-FFF2-40B4-BE49-F238E27FC236}">
                    <a16:creationId xmlns:a16="http://schemas.microsoft.com/office/drawing/2014/main" xmlns="" id="{50E62D81-3F3D-4951-9FF3-6895FF5976B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2" name="Group 351">
              <a:extLst>
                <a:ext uri="{FF2B5EF4-FFF2-40B4-BE49-F238E27FC236}">
                  <a16:creationId xmlns:a16="http://schemas.microsoft.com/office/drawing/2014/main" xmlns="" id="{FF1D8979-808D-40AA-964B-464BEF505D11}"/>
                </a:ext>
              </a:extLst>
            </p:cNvPr>
            <p:cNvGrpSpPr>
              <a:grpSpLocks noChangeAspect="1"/>
            </p:cNvGrpSpPr>
            <p:nvPr/>
          </p:nvGrpSpPr>
          <p:grpSpPr>
            <a:xfrm rot="2801993">
              <a:off x="2901901" y="6018922"/>
              <a:ext cx="372191" cy="213139"/>
              <a:chOff x="1736593" y="6251338"/>
              <a:chExt cx="849154" cy="486279"/>
            </a:xfrm>
          </p:grpSpPr>
          <p:sp>
            <p:nvSpPr>
              <p:cNvPr id="368" name="Rectangle 367">
                <a:extLst>
                  <a:ext uri="{FF2B5EF4-FFF2-40B4-BE49-F238E27FC236}">
                    <a16:creationId xmlns:a16="http://schemas.microsoft.com/office/drawing/2014/main" xmlns="" id="{AD6BC8A0-8323-40C3-AA86-E4557EB87371}"/>
                  </a:ext>
                </a:extLst>
              </p:cNvPr>
              <p:cNvSpPr/>
              <p:nvPr/>
            </p:nvSpPr>
            <p:spPr>
              <a:xfrm rot="2519735">
                <a:off x="1834713" y="6691898"/>
                <a:ext cx="751034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9" name="Teardrop 368">
                <a:extLst>
                  <a:ext uri="{FF2B5EF4-FFF2-40B4-BE49-F238E27FC236}">
                    <a16:creationId xmlns:a16="http://schemas.microsoft.com/office/drawing/2014/main" xmlns="" id="{02F98545-0F67-4CF2-A97C-E11F2CBD4341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0" name="Teardrop 369">
                <a:extLst>
                  <a:ext uri="{FF2B5EF4-FFF2-40B4-BE49-F238E27FC236}">
                    <a16:creationId xmlns:a16="http://schemas.microsoft.com/office/drawing/2014/main" xmlns="" id="{A9163A4A-A068-44C9-B5C1-294CF5E09BF3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71" name="Teardrop 370">
                <a:extLst>
                  <a:ext uri="{FF2B5EF4-FFF2-40B4-BE49-F238E27FC236}">
                    <a16:creationId xmlns:a16="http://schemas.microsoft.com/office/drawing/2014/main" xmlns="" id="{ADCB4FCA-7306-45FA-A1E2-6B26EFD7A47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3" name="Group 352">
              <a:extLst>
                <a:ext uri="{FF2B5EF4-FFF2-40B4-BE49-F238E27FC236}">
                  <a16:creationId xmlns:a16="http://schemas.microsoft.com/office/drawing/2014/main" xmlns="" id="{746C2156-D8CB-41B0-AB55-CDEDC132ADE2}"/>
                </a:ext>
              </a:extLst>
            </p:cNvPr>
            <p:cNvGrpSpPr>
              <a:grpSpLocks noChangeAspect="1"/>
            </p:cNvGrpSpPr>
            <p:nvPr/>
          </p:nvGrpSpPr>
          <p:grpSpPr>
            <a:xfrm rot="5034741">
              <a:off x="3049701" y="6106905"/>
              <a:ext cx="340312" cy="200903"/>
              <a:chOff x="1736593" y="6251338"/>
              <a:chExt cx="776423" cy="458363"/>
            </a:xfrm>
          </p:grpSpPr>
          <p:sp>
            <p:nvSpPr>
              <p:cNvPr id="364" name="Rectangle 363">
                <a:extLst>
                  <a:ext uri="{FF2B5EF4-FFF2-40B4-BE49-F238E27FC236}">
                    <a16:creationId xmlns:a16="http://schemas.microsoft.com/office/drawing/2014/main" xmlns="" id="{D401171F-8FBA-463A-8DA1-FBCE174BA1FF}"/>
                  </a:ext>
                </a:extLst>
              </p:cNvPr>
              <p:cNvSpPr/>
              <p:nvPr/>
            </p:nvSpPr>
            <p:spPr>
              <a:xfrm rot="2519735">
                <a:off x="1845429" y="6663982"/>
                <a:ext cx="667587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5" name="Teardrop 364">
                <a:extLst>
                  <a:ext uri="{FF2B5EF4-FFF2-40B4-BE49-F238E27FC236}">
                    <a16:creationId xmlns:a16="http://schemas.microsoft.com/office/drawing/2014/main" xmlns="" id="{27B57916-9FAB-400A-8919-F906E3FCCC42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6" name="Teardrop 365">
                <a:extLst>
                  <a:ext uri="{FF2B5EF4-FFF2-40B4-BE49-F238E27FC236}">
                    <a16:creationId xmlns:a16="http://schemas.microsoft.com/office/drawing/2014/main" xmlns="" id="{66A90B1E-2AB5-4CB7-BFEE-CB0AF615BFCE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7" name="Teardrop 366">
                <a:extLst>
                  <a:ext uri="{FF2B5EF4-FFF2-40B4-BE49-F238E27FC236}">
                    <a16:creationId xmlns:a16="http://schemas.microsoft.com/office/drawing/2014/main" xmlns="" id="{872CC7DE-9B34-4703-B347-FF2D970EF585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4" name="Group 353">
              <a:extLst>
                <a:ext uri="{FF2B5EF4-FFF2-40B4-BE49-F238E27FC236}">
                  <a16:creationId xmlns:a16="http://schemas.microsoft.com/office/drawing/2014/main" xmlns="" id="{EC8C44BB-84ED-413A-9176-E66894CE9383}"/>
                </a:ext>
              </a:extLst>
            </p:cNvPr>
            <p:cNvGrpSpPr>
              <a:grpSpLocks noChangeAspect="1"/>
            </p:cNvGrpSpPr>
            <p:nvPr/>
          </p:nvGrpSpPr>
          <p:grpSpPr>
            <a:xfrm rot="21349876">
              <a:off x="2809360" y="6174603"/>
              <a:ext cx="225005" cy="182880"/>
              <a:chOff x="1736593" y="6251338"/>
              <a:chExt cx="513349" cy="417242"/>
            </a:xfrm>
          </p:grpSpPr>
          <p:sp>
            <p:nvSpPr>
              <p:cNvPr id="360" name="Rectangle 359">
                <a:extLst>
                  <a:ext uri="{FF2B5EF4-FFF2-40B4-BE49-F238E27FC236}">
                    <a16:creationId xmlns:a16="http://schemas.microsoft.com/office/drawing/2014/main" xmlns="" id="{46BD7610-3E55-4841-852E-8166DE57F9BB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1" name="Teardrop 360">
                <a:extLst>
                  <a:ext uri="{FF2B5EF4-FFF2-40B4-BE49-F238E27FC236}">
                    <a16:creationId xmlns:a16="http://schemas.microsoft.com/office/drawing/2014/main" xmlns="" id="{918977DC-B92E-4609-BDD2-1E8E96296C6D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2" name="Teardrop 361">
                <a:extLst>
                  <a:ext uri="{FF2B5EF4-FFF2-40B4-BE49-F238E27FC236}">
                    <a16:creationId xmlns:a16="http://schemas.microsoft.com/office/drawing/2014/main" xmlns="" id="{D2A0C399-6FFF-43EA-A601-60A6F39F940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63" name="Teardrop 362">
                <a:extLst>
                  <a:ext uri="{FF2B5EF4-FFF2-40B4-BE49-F238E27FC236}">
                    <a16:creationId xmlns:a16="http://schemas.microsoft.com/office/drawing/2014/main" xmlns="" id="{AEC532E5-3D49-40BB-AD47-47C1F5291463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355" name="Group 354">
              <a:extLst>
                <a:ext uri="{FF2B5EF4-FFF2-40B4-BE49-F238E27FC236}">
                  <a16:creationId xmlns:a16="http://schemas.microsoft.com/office/drawing/2014/main" xmlns="" id="{45D16C2A-1B86-4E3A-AEFF-051202D3D9DF}"/>
                </a:ext>
              </a:extLst>
            </p:cNvPr>
            <p:cNvGrpSpPr>
              <a:grpSpLocks noChangeAspect="1"/>
            </p:cNvGrpSpPr>
            <p:nvPr/>
          </p:nvGrpSpPr>
          <p:grpSpPr>
            <a:xfrm rot="5815256">
              <a:off x="3037371" y="6209456"/>
              <a:ext cx="225005" cy="182880"/>
              <a:chOff x="1736593" y="6251338"/>
              <a:chExt cx="513349" cy="417242"/>
            </a:xfrm>
          </p:grpSpPr>
          <p:sp>
            <p:nvSpPr>
              <p:cNvPr id="356" name="Rectangle 355">
                <a:extLst>
                  <a:ext uri="{FF2B5EF4-FFF2-40B4-BE49-F238E27FC236}">
                    <a16:creationId xmlns:a16="http://schemas.microsoft.com/office/drawing/2014/main" xmlns="" id="{76895C29-58A5-495E-A0FF-32435BAAE96F}"/>
                  </a:ext>
                </a:extLst>
              </p:cNvPr>
              <p:cNvSpPr/>
              <p:nvPr/>
            </p:nvSpPr>
            <p:spPr>
              <a:xfrm rot="2519735">
                <a:off x="1884182" y="6563011"/>
                <a:ext cx="365760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57" name="Teardrop 356">
                <a:extLst>
                  <a:ext uri="{FF2B5EF4-FFF2-40B4-BE49-F238E27FC236}">
                    <a16:creationId xmlns:a16="http://schemas.microsoft.com/office/drawing/2014/main" xmlns="" id="{5A14F6FA-0B2F-48F6-822D-C34CF7B51F3E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58" name="Teardrop 357">
                <a:extLst>
                  <a:ext uri="{FF2B5EF4-FFF2-40B4-BE49-F238E27FC236}">
                    <a16:creationId xmlns:a16="http://schemas.microsoft.com/office/drawing/2014/main" xmlns="" id="{24BB278A-4B3E-48C6-B2BF-B0E004C5A42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359" name="Teardrop 358">
                <a:extLst>
                  <a:ext uri="{FF2B5EF4-FFF2-40B4-BE49-F238E27FC236}">
                    <a16:creationId xmlns:a16="http://schemas.microsoft.com/office/drawing/2014/main" xmlns="" id="{D6FF4DAC-6B73-4B37-BE8E-F09A3F295678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xmlns="" id="{E50454E4-DDBB-4E06-969E-13E96E3051E6}"/>
              </a:ext>
            </a:extLst>
          </p:cNvPr>
          <p:cNvGrpSpPr/>
          <p:nvPr/>
        </p:nvGrpSpPr>
        <p:grpSpPr>
          <a:xfrm>
            <a:off x="1486085" y="2428539"/>
            <a:ext cx="353272" cy="251049"/>
            <a:chOff x="1532575" y="1007242"/>
            <a:chExt cx="400375" cy="284522"/>
          </a:xfrm>
        </p:grpSpPr>
        <p:grpSp>
          <p:nvGrpSpPr>
            <p:cNvPr id="146" name="Group 145">
              <a:extLst>
                <a:ext uri="{FF2B5EF4-FFF2-40B4-BE49-F238E27FC236}">
                  <a16:creationId xmlns:a16="http://schemas.microsoft.com/office/drawing/2014/main" xmlns="" id="{12EF851D-950E-4A1B-945A-7FD1C10E643F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xmlns="" id="{108BF79D-BFB3-4BE5-8D1F-CBAEBDA3E285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8" name="Teardrop 147">
                <a:extLst>
                  <a:ext uri="{FF2B5EF4-FFF2-40B4-BE49-F238E27FC236}">
                    <a16:creationId xmlns:a16="http://schemas.microsoft.com/office/drawing/2014/main" xmlns="" id="{380DD01D-86DE-4401-8011-411AD4463CB4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49" name="Teardrop 148">
                <a:extLst>
                  <a:ext uri="{FF2B5EF4-FFF2-40B4-BE49-F238E27FC236}">
                    <a16:creationId xmlns:a16="http://schemas.microsoft.com/office/drawing/2014/main" xmlns="" id="{328EC959-4431-48F0-A9AC-BA08FE4B677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0" name="Teardrop 149">
                <a:extLst>
                  <a:ext uri="{FF2B5EF4-FFF2-40B4-BE49-F238E27FC236}">
                    <a16:creationId xmlns:a16="http://schemas.microsoft.com/office/drawing/2014/main" xmlns="" id="{D768D754-1F98-4DD8-BD8E-F3B47ADC029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:a16="http://schemas.microsoft.com/office/drawing/2014/main" xmlns="" id="{F0D227FB-48AA-41D5-B7EA-04461B54B49C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xmlns="" id="{E73D9638-75D3-409A-878C-7A93EE0C6709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3" name="Teardrop 152">
                <a:extLst>
                  <a:ext uri="{FF2B5EF4-FFF2-40B4-BE49-F238E27FC236}">
                    <a16:creationId xmlns:a16="http://schemas.microsoft.com/office/drawing/2014/main" xmlns="" id="{212B5837-876D-4E8C-8C3D-1E060365EE6D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4" name="Teardrop 153">
                <a:extLst>
                  <a:ext uri="{FF2B5EF4-FFF2-40B4-BE49-F238E27FC236}">
                    <a16:creationId xmlns:a16="http://schemas.microsoft.com/office/drawing/2014/main" xmlns="" id="{17C99700-7C1A-4174-AFEC-9090D8164F3C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55" name="Teardrop 154">
                <a:extLst>
                  <a:ext uri="{FF2B5EF4-FFF2-40B4-BE49-F238E27FC236}">
                    <a16:creationId xmlns:a16="http://schemas.microsoft.com/office/drawing/2014/main" xmlns="" id="{94446268-23F6-474A-8841-E85F9202C73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xmlns="" id="{677DC252-9B73-442D-B49E-0F12493A65F8}"/>
              </a:ext>
            </a:extLst>
          </p:cNvPr>
          <p:cNvGrpSpPr/>
          <p:nvPr/>
        </p:nvGrpSpPr>
        <p:grpSpPr>
          <a:xfrm>
            <a:off x="4069237" y="2428539"/>
            <a:ext cx="353272" cy="251049"/>
            <a:chOff x="1532575" y="1007242"/>
            <a:chExt cx="400375" cy="284522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xmlns="" id="{0032D3E6-5DB4-4577-8597-7DF8489ECCBA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xmlns="" id="{180E6D95-83BA-4298-B256-44D7400B3E46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6" name="Teardrop 175">
                <a:extLst>
                  <a:ext uri="{FF2B5EF4-FFF2-40B4-BE49-F238E27FC236}">
                    <a16:creationId xmlns:a16="http://schemas.microsoft.com/office/drawing/2014/main" xmlns="" id="{D12CE178-1643-4731-A2FC-BA415869B57F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7" name="Teardrop 176">
                <a:extLst>
                  <a:ext uri="{FF2B5EF4-FFF2-40B4-BE49-F238E27FC236}">
                    <a16:creationId xmlns:a16="http://schemas.microsoft.com/office/drawing/2014/main" xmlns="" id="{D2877F85-C957-47B6-B32F-150F9467341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8" name="Teardrop 177">
                <a:extLst>
                  <a:ext uri="{FF2B5EF4-FFF2-40B4-BE49-F238E27FC236}">
                    <a16:creationId xmlns:a16="http://schemas.microsoft.com/office/drawing/2014/main" xmlns="" id="{DF99672F-F211-42CE-AA7D-4D91AC7A347F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xmlns="" id="{E78902A6-5607-47FD-BC83-A0D5FB881189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71" name="Rectangle 170">
                <a:extLst>
                  <a:ext uri="{FF2B5EF4-FFF2-40B4-BE49-F238E27FC236}">
                    <a16:creationId xmlns:a16="http://schemas.microsoft.com/office/drawing/2014/main" xmlns="" id="{A393C2AC-346D-49B5-8D91-2599DFFCFE04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2" name="Teardrop 171">
                <a:extLst>
                  <a:ext uri="{FF2B5EF4-FFF2-40B4-BE49-F238E27FC236}">
                    <a16:creationId xmlns:a16="http://schemas.microsoft.com/office/drawing/2014/main" xmlns="" id="{EC1B9DCC-301B-45E8-9273-EAC0ADF21F0B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3" name="Teardrop 172">
                <a:extLst>
                  <a:ext uri="{FF2B5EF4-FFF2-40B4-BE49-F238E27FC236}">
                    <a16:creationId xmlns:a16="http://schemas.microsoft.com/office/drawing/2014/main" xmlns="" id="{D7CF9C9D-6389-4BDA-8F3A-517F123F3F3D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74" name="Teardrop 173">
                <a:extLst>
                  <a:ext uri="{FF2B5EF4-FFF2-40B4-BE49-F238E27FC236}">
                    <a16:creationId xmlns:a16="http://schemas.microsoft.com/office/drawing/2014/main" xmlns="" id="{8CC8DDED-FE8B-42D0-AE25-1DF489752D6B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xmlns="" id="{FF810A44-4C47-4973-92B6-116B6CDFF207}"/>
              </a:ext>
            </a:extLst>
          </p:cNvPr>
          <p:cNvGrpSpPr/>
          <p:nvPr/>
        </p:nvGrpSpPr>
        <p:grpSpPr>
          <a:xfrm>
            <a:off x="4874655" y="2428539"/>
            <a:ext cx="353272" cy="251049"/>
            <a:chOff x="1532575" y="1007242"/>
            <a:chExt cx="400375" cy="284522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xmlns="" id="{9A00A624-1134-4FEA-931D-3783BA384F1C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xmlns="" id="{32E6FA8E-97AC-4AC4-A73E-E0B088B30464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7" name="Teardrop 186">
                <a:extLst>
                  <a:ext uri="{FF2B5EF4-FFF2-40B4-BE49-F238E27FC236}">
                    <a16:creationId xmlns:a16="http://schemas.microsoft.com/office/drawing/2014/main" xmlns="" id="{80D5F1A1-F50A-4E12-BA76-705B36108BCB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8" name="Teardrop 187">
                <a:extLst>
                  <a:ext uri="{FF2B5EF4-FFF2-40B4-BE49-F238E27FC236}">
                    <a16:creationId xmlns:a16="http://schemas.microsoft.com/office/drawing/2014/main" xmlns="" id="{A5878B39-7E54-41FA-BE07-3179EA234718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9" name="Teardrop 188">
                <a:extLst>
                  <a:ext uri="{FF2B5EF4-FFF2-40B4-BE49-F238E27FC236}">
                    <a16:creationId xmlns:a16="http://schemas.microsoft.com/office/drawing/2014/main" xmlns="" id="{81522B9E-1AE7-40A7-99BD-273F2F81D579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xmlns="" id="{3B84D6F9-EC34-421D-B811-78427BF017DE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xmlns="" id="{5FF6A15A-9B51-4ABA-8EEA-A33B2CA86E1C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3" name="Teardrop 182">
                <a:extLst>
                  <a:ext uri="{FF2B5EF4-FFF2-40B4-BE49-F238E27FC236}">
                    <a16:creationId xmlns:a16="http://schemas.microsoft.com/office/drawing/2014/main" xmlns="" id="{4057768E-FEB6-426C-8468-CC7C3C576C43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4" name="Teardrop 183">
                <a:extLst>
                  <a:ext uri="{FF2B5EF4-FFF2-40B4-BE49-F238E27FC236}">
                    <a16:creationId xmlns:a16="http://schemas.microsoft.com/office/drawing/2014/main" xmlns="" id="{3C87FEBB-386F-410B-A5AE-7582E6FB9086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85" name="Teardrop 184">
                <a:extLst>
                  <a:ext uri="{FF2B5EF4-FFF2-40B4-BE49-F238E27FC236}">
                    <a16:creationId xmlns:a16="http://schemas.microsoft.com/office/drawing/2014/main" xmlns="" id="{E677061B-A166-44FB-A461-4745DAFE4F5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xmlns="" id="{81CF4CC7-B29E-491F-B425-05A8B0BBCC77}"/>
              </a:ext>
            </a:extLst>
          </p:cNvPr>
          <p:cNvGrpSpPr/>
          <p:nvPr/>
        </p:nvGrpSpPr>
        <p:grpSpPr>
          <a:xfrm>
            <a:off x="2298816" y="2428539"/>
            <a:ext cx="353272" cy="251049"/>
            <a:chOff x="1532575" y="1007242"/>
            <a:chExt cx="400375" cy="284522"/>
          </a:xfrm>
        </p:grpSpPr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xmlns="" id="{9A354689-7F24-496B-A6FB-D0C3A623B71A}"/>
                </a:ext>
              </a:extLst>
            </p:cNvPr>
            <p:cNvGrpSpPr>
              <a:grpSpLocks noChangeAspect="1"/>
            </p:cNvGrpSpPr>
            <p:nvPr/>
          </p:nvGrpSpPr>
          <p:grpSpPr>
            <a:xfrm rot="643091">
              <a:off x="1532575" y="1094248"/>
              <a:ext cx="244673" cy="182880"/>
              <a:chOff x="1736593" y="6251338"/>
              <a:chExt cx="558222" cy="417242"/>
            </a:xfrm>
          </p:grpSpPr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xmlns="" id="{8595BB04-7C83-40C4-AFEF-3D24F08C1D98}"/>
                  </a:ext>
                </a:extLst>
              </p:cNvPr>
              <p:cNvSpPr/>
              <p:nvPr/>
            </p:nvSpPr>
            <p:spPr>
              <a:xfrm rot="2519735">
                <a:off x="1877574" y="6580232"/>
                <a:ext cx="41724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5" name="Teardrop 164">
                <a:extLst>
                  <a:ext uri="{FF2B5EF4-FFF2-40B4-BE49-F238E27FC236}">
                    <a16:creationId xmlns:a16="http://schemas.microsoft.com/office/drawing/2014/main" xmlns="" id="{7E790C6B-20A6-41BC-BB91-3B06D9E2A9BA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6" name="Teardrop 165">
                <a:extLst>
                  <a:ext uri="{FF2B5EF4-FFF2-40B4-BE49-F238E27FC236}">
                    <a16:creationId xmlns:a16="http://schemas.microsoft.com/office/drawing/2014/main" xmlns="" id="{4FD7ABDF-3EAF-430A-8731-3581C928C471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7" name="Teardrop 166">
                <a:extLst>
                  <a:ext uri="{FF2B5EF4-FFF2-40B4-BE49-F238E27FC236}">
                    <a16:creationId xmlns:a16="http://schemas.microsoft.com/office/drawing/2014/main" xmlns="" id="{2BB277D8-58BB-465B-BF41-C81E182A9856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xmlns="" id="{B8B1F8EB-F1C6-42EC-9B31-32C0528644C0}"/>
                </a:ext>
              </a:extLst>
            </p:cNvPr>
            <p:cNvGrpSpPr>
              <a:grpSpLocks noChangeAspect="1"/>
            </p:cNvGrpSpPr>
            <p:nvPr/>
          </p:nvGrpSpPr>
          <p:grpSpPr>
            <a:xfrm rot="3813377">
              <a:off x="1699249" y="1058063"/>
              <a:ext cx="284522" cy="182880"/>
              <a:chOff x="1736593" y="6251338"/>
              <a:chExt cx="649138" cy="417242"/>
            </a:xfrm>
          </p:grpSpPr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xmlns="" id="{ACF55D58-DC45-4DF0-A06E-B8214CADF8FA}"/>
                  </a:ext>
                </a:extLst>
              </p:cNvPr>
              <p:cNvSpPr/>
              <p:nvPr/>
            </p:nvSpPr>
            <p:spPr>
              <a:xfrm rot="2519735">
                <a:off x="1864180" y="6615128"/>
                <a:ext cx="521551" cy="45719"/>
              </a:xfrm>
              <a:prstGeom prst="rect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1" name="Teardrop 160">
                <a:extLst>
                  <a:ext uri="{FF2B5EF4-FFF2-40B4-BE49-F238E27FC236}">
                    <a16:creationId xmlns:a16="http://schemas.microsoft.com/office/drawing/2014/main" xmlns="" id="{DE496E88-8F97-494B-B361-3CBA0979E0A6}"/>
                  </a:ext>
                </a:extLst>
              </p:cNvPr>
              <p:cNvSpPr/>
              <p:nvPr/>
            </p:nvSpPr>
            <p:spPr>
              <a:xfrm rot="668831">
                <a:off x="1741541" y="6439361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2" name="Teardrop 161">
                <a:extLst>
                  <a:ext uri="{FF2B5EF4-FFF2-40B4-BE49-F238E27FC236}">
                    <a16:creationId xmlns:a16="http://schemas.microsoft.com/office/drawing/2014/main" xmlns="" id="{6943155B-F327-49E7-962C-D9D63A506265}"/>
                  </a:ext>
                </a:extLst>
              </p:cNvPr>
              <p:cNvSpPr/>
              <p:nvPr/>
            </p:nvSpPr>
            <p:spPr>
              <a:xfrm rot="3945330" flipV="1">
                <a:off x="1893355" y="6261627"/>
                <a:ext cx="210971" cy="190393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163" name="Teardrop 162">
                <a:extLst>
                  <a:ext uri="{FF2B5EF4-FFF2-40B4-BE49-F238E27FC236}">
                    <a16:creationId xmlns:a16="http://schemas.microsoft.com/office/drawing/2014/main" xmlns="" id="{A99EA8A3-D18B-45CE-BFCE-0739F999D584}"/>
                  </a:ext>
                </a:extLst>
              </p:cNvPr>
              <p:cNvSpPr/>
              <p:nvPr/>
            </p:nvSpPr>
            <p:spPr>
              <a:xfrm rot="5661036">
                <a:off x="1754461" y="6272329"/>
                <a:ext cx="193484" cy="229219"/>
              </a:xfrm>
              <a:prstGeom prst="teardrop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</p:grpSp>
      <p:sp>
        <p:nvSpPr>
          <p:cNvPr id="8" name="Trapezoid 7">
            <a:extLst>
              <a:ext uri="{FF2B5EF4-FFF2-40B4-BE49-F238E27FC236}">
                <a16:creationId xmlns:a16="http://schemas.microsoft.com/office/drawing/2014/main" xmlns="" id="{C5BBFFF5-6C1B-44BE-B33E-993B794F85B1}"/>
              </a:ext>
            </a:extLst>
          </p:cNvPr>
          <p:cNvSpPr/>
          <p:nvPr/>
        </p:nvSpPr>
        <p:spPr>
          <a:xfrm>
            <a:off x="3644153" y="2704575"/>
            <a:ext cx="2017059" cy="6858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6" name="Trapezoid 5">
            <a:extLst>
              <a:ext uri="{FF2B5EF4-FFF2-40B4-BE49-F238E27FC236}">
                <a16:creationId xmlns:a16="http://schemas.microsoft.com/office/drawing/2014/main" xmlns="" id="{AF3494D3-D6EE-41E2-8DFC-F71EE439C8BF}"/>
              </a:ext>
            </a:extLst>
          </p:cNvPr>
          <p:cNvSpPr/>
          <p:nvPr/>
        </p:nvSpPr>
        <p:spPr>
          <a:xfrm>
            <a:off x="1062318" y="2704575"/>
            <a:ext cx="2017059" cy="68580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" name="Trapezoid 4">
            <a:extLst>
              <a:ext uri="{FF2B5EF4-FFF2-40B4-BE49-F238E27FC236}">
                <a16:creationId xmlns:a16="http://schemas.microsoft.com/office/drawing/2014/main" xmlns="" id="{9764C98C-9B06-4A86-92C0-4646B8A29289}"/>
              </a:ext>
            </a:extLst>
          </p:cNvPr>
          <p:cNvSpPr/>
          <p:nvPr/>
        </p:nvSpPr>
        <p:spPr>
          <a:xfrm>
            <a:off x="1102659" y="2744916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7" name="Trapezoid 6">
            <a:extLst>
              <a:ext uri="{FF2B5EF4-FFF2-40B4-BE49-F238E27FC236}">
                <a16:creationId xmlns:a16="http://schemas.microsoft.com/office/drawing/2014/main" xmlns="" id="{3A2DF9D8-2E0A-402B-92FA-B3DE6D19E613}"/>
              </a:ext>
            </a:extLst>
          </p:cNvPr>
          <p:cNvSpPr/>
          <p:nvPr/>
        </p:nvSpPr>
        <p:spPr>
          <a:xfrm>
            <a:off x="3684494" y="2744916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6" name="Arrow: Bent-Up 15">
            <a:extLst>
              <a:ext uri="{FF2B5EF4-FFF2-40B4-BE49-F238E27FC236}">
                <a16:creationId xmlns:a16="http://schemas.microsoft.com/office/drawing/2014/main" xmlns="" id="{6128F69A-62CB-461C-B60B-B1EE2045B55C}"/>
              </a:ext>
            </a:extLst>
          </p:cNvPr>
          <p:cNvSpPr/>
          <p:nvPr/>
        </p:nvSpPr>
        <p:spPr>
          <a:xfrm rot="2700000">
            <a:off x="4036997" y="2279010"/>
            <a:ext cx="806824" cy="161365"/>
          </a:xfrm>
          <a:prstGeom prst="bentUpArrow">
            <a:avLst>
              <a:gd name="adj1" fmla="val 25000"/>
              <a:gd name="adj2" fmla="val 25000"/>
              <a:gd name="adj3" fmla="val 2795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7" name="Arrow: Bent-Up 16">
            <a:extLst>
              <a:ext uri="{FF2B5EF4-FFF2-40B4-BE49-F238E27FC236}">
                <a16:creationId xmlns:a16="http://schemas.microsoft.com/office/drawing/2014/main" xmlns="" id="{053066ED-B560-4955-9506-B5AC99F87015}"/>
              </a:ext>
            </a:extLst>
          </p:cNvPr>
          <p:cNvSpPr/>
          <p:nvPr/>
        </p:nvSpPr>
        <p:spPr>
          <a:xfrm rot="2700000" flipV="1">
            <a:off x="3049523" y="2504361"/>
            <a:ext cx="804999" cy="161365"/>
          </a:xfrm>
          <a:prstGeom prst="bentUpArrow">
            <a:avLst>
              <a:gd name="adj1" fmla="val 25000"/>
              <a:gd name="adj2" fmla="val 25000"/>
              <a:gd name="adj3" fmla="val 2795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xmlns="" id="{AFDD7F98-2A35-4CA5-821F-B3B33B26670F}"/>
              </a:ext>
            </a:extLst>
          </p:cNvPr>
          <p:cNvSpPr/>
          <p:nvPr/>
        </p:nvSpPr>
        <p:spPr>
          <a:xfrm rot="2798656">
            <a:off x="1399326" y="2352279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xmlns="" id="{AB902B8F-DCBE-4232-9676-4EB1D69C0B84}"/>
              </a:ext>
            </a:extLst>
          </p:cNvPr>
          <p:cNvSpPr/>
          <p:nvPr/>
        </p:nvSpPr>
        <p:spPr>
          <a:xfrm rot="2798656">
            <a:off x="501101" y="2524059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3AAB5AFA-2239-4843-BA2C-00718EC41CB5}"/>
              </a:ext>
            </a:extLst>
          </p:cNvPr>
          <p:cNvGrpSpPr/>
          <p:nvPr/>
        </p:nvGrpSpPr>
        <p:grpSpPr>
          <a:xfrm>
            <a:off x="1546412" y="2744917"/>
            <a:ext cx="242047" cy="283247"/>
            <a:chOff x="1644218" y="2480553"/>
            <a:chExt cx="254234" cy="321013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xmlns="" id="{01BD0D8A-96C7-4D4E-87F4-4C6DBCAD2153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xmlns="" id="{F239A0FB-BC1B-4CAA-B00B-17E88CF61B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xmlns="" id="{AAAD7389-9BAB-431B-9AA8-707F7DC404D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Arrow: Right 52">
            <a:extLst>
              <a:ext uri="{FF2B5EF4-FFF2-40B4-BE49-F238E27FC236}">
                <a16:creationId xmlns:a16="http://schemas.microsoft.com/office/drawing/2014/main" xmlns="" id="{363DD107-BDE7-4F77-9711-ACB6707562A4}"/>
              </a:ext>
            </a:extLst>
          </p:cNvPr>
          <p:cNvSpPr/>
          <p:nvPr/>
        </p:nvSpPr>
        <p:spPr>
          <a:xfrm rot="2798656">
            <a:off x="2111188" y="2801394"/>
            <a:ext cx="161365" cy="8068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xmlns="" id="{F1B26E85-0588-4750-83A3-1B1299FEBC4E}"/>
              </a:ext>
            </a:extLst>
          </p:cNvPr>
          <p:cNvSpPr/>
          <p:nvPr/>
        </p:nvSpPr>
        <p:spPr>
          <a:xfrm rot="5400000">
            <a:off x="1990165" y="2865940"/>
            <a:ext cx="161365" cy="8068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55" name="Arrow: Right 54">
            <a:extLst>
              <a:ext uri="{FF2B5EF4-FFF2-40B4-BE49-F238E27FC236}">
                <a16:creationId xmlns:a16="http://schemas.microsoft.com/office/drawing/2014/main" xmlns="" id="{B697DC81-0D71-40BF-8525-934425F49D8F}"/>
              </a:ext>
            </a:extLst>
          </p:cNvPr>
          <p:cNvSpPr/>
          <p:nvPr/>
        </p:nvSpPr>
        <p:spPr>
          <a:xfrm rot="7990603">
            <a:off x="1869141" y="2801394"/>
            <a:ext cx="161365" cy="80682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xmlns="" id="{E224F3CA-1E1E-442C-B6DE-AD4229CBCBA5}"/>
              </a:ext>
            </a:extLst>
          </p:cNvPr>
          <p:cNvGrpSpPr/>
          <p:nvPr/>
        </p:nvGrpSpPr>
        <p:grpSpPr>
          <a:xfrm rot="17133210">
            <a:off x="1192618" y="2839198"/>
            <a:ext cx="322729" cy="225911"/>
            <a:chOff x="1423838" y="2830589"/>
            <a:chExt cx="365760" cy="256032"/>
          </a:xfrm>
        </p:grpSpPr>
        <p:sp>
          <p:nvSpPr>
            <p:cNvPr id="56" name="Arrow: Right 55">
              <a:extLst>
                <a:ext uri="{FF2B5EF4-FFF2-40B4-BE49-F238E27FC236}">
                  <a16:creationId xmlns:a16="http://schemas.microsoft.com/office/drawing/2014/main" xmlns="" id="{587FA3BE-E30B-477E-90F0-757BBD66410C}"/>
                </a:ext>
              </a:extLst>
            </p:cNvPr>
            <p:cNvSpPr/>
            <p:nvPr/>
          </p:nvSpPr>
          <p:spPr>
            <a:xfrm rot="2798656">
              <a:off x="165243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57" name="Arrow: Right 56">
              <a:extLst>
                <a:ext uri="{FF2B5EF4-FFF2-40B4-BE49-F238E27FC236}">
                  <a16:creationId xmlns:a16="http://schemas.microsoft.com/office/drawing/2014/main" xmlns="" id="{47059F63-901C-4C00-BBD8-FC9A7CE6E2B3}"/>
                </a:ext>
              </a:extLst>
            </p:cNvPr>
            <p:cNvSpPr/>
            <p:nvPr/>
          </p:nvSpPr>
          <p:spPr>
            <a:xfrm rot="5400000">
              <a:off x="1515278" y="2949461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58" name="Arrow: Right 57">
              <a:extLst>
                <a:ext uri="{FF2B5EF4-FFF2-40B4-BE49-F238E27FC236}">
                  <a16:creationId xmlns:a16="http://schemas.microsoft.com/office/drawing/2014/main" xmlns="" id="{B09E5D3B-CF3D-45F3-B309-D079D7A4DD2F}"/>
                </a:ext>
              </a:extLst>
            </p:cNvPr>
            <p:cNvSpPr/>
            <p:nvPr/>
          </p:nvSpPr>
          <p:spPr>
            <a:xfrm rot="7990603">
              <a:off x="137811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DBFC758C-2FBA-41DD-913A-5DA8656AAC69}"/>
              </a:ext>
            </a:extLst>
          </p:cNvPr>
          <p:cNvGrpSpPr/>
          <p:nvPr/>
        </p:nvGrpSpPr>
        <p:grpSpPr>
          <a:xfrm>
            <a:off x="2353235" y="2744917"/>
            <a:ext cx="242047" cy="283247"/>
            <a:chOff x="1644218" y="2480553"/>
            <a:chExt cx="254234" cy="321013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xmlns="" id="{E44F3135-AF30-4220-A75E-43DC297819FA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xmlns="" id="{1E63C4C4-A13A-4AE8-9374-BF050BD972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xmlns="" id="{2E8A7AFD-119E-4F91-9068-B7D64C66D49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xmlns="" id="{1E74C985-7CD0-45FB-A604-29B8BE54A919}"/>
              </a:ext>
            </a:extLst>
          </p:cNvPr>
          <p:cNvGrpSpPr/>
          <p:nvPr/>
        </p:nvGrpSpPr>
        <p:grpSpPr>
          <a:xfrm>
            <a:off x="4128247" y="2744917"/>
            <a:ext cx="242047" cy="283247"/>
            <a:chOff x="1644218" y="2480553"/>
            <a:chExt cx="254234" cy="321013"/>
          </a:xfrm>
        </p:grpSpPr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xmlns="" id="{3E41E194-55E1-44A1-9A44-DEC2EBD1F7E9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xmlns="" id="{72412A6F-DACD-4D4D-845D-7FDB453E91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xmlns="" id="{8D4F15D6-22DF-4DED-B781-1E503759925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xmlns="" id="{B7AECF4A-7C8C-4C9F-AF2F-11EB2DC8EA77}"/>
              </a:ext>
            </a:extLst>
          </p:cNvPr>
          <p:cNvGrpSpPr/>
          <p:nvPr/>
        </p:nvGrpSpPr>
        <p:grpSpPr>
          <a:xfrm>
            <a:off x="4935071" y="2744917"/>
            <a:ext cx="242047" cy="283247"/>
            <a:chOff x="1644218" y="2480553"/>
            <a:chExt cx="254234" cy="321013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xmlns="" id="{A5461C83-0B0C-4701-81F9-A1EF4C6F845F}"/>
                </a:ext>
              </a:extLst>
            </p:cNvPr>
            <p:cNvCxnSpPr/>
            <p:nvPr/>
          </p:nvCxnSpPr>
          <p:spPr>
            <a:xfrm>
              <a:off x="1770434" y="2480553"/>
              <a:ext cx="0" cy="32101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xmlns="" id="{742191DF-2DCB-4C56-BFD7-27A46682B6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44218" y="2617914"/>
              <a:ext cx="126216" cy="688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xmlns="" id="{0AD52ACF-0571-427A-9BCE-B447A9288A1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770436" y="2549558"/>
              <a:ext cx="128016" cy="6829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rapezoid 90">
            <a:extLst>
              <a:ext uri="{FF2B5EF4-FFF2-40B4-BE49-F238E27FC236}">
                <a16:creationId xmlns:a16="http://schemas.microsoft.com/office/drawing/2014/main" xmlns="" id="{8D9840B0-55ED-4F51-851A-9A2C2A87C7BB}"/>
              </a:ext>
            </a:extLst>
          </p:cNvPr>
          <p:cNvSpPr/>
          <p:nvPr/>
        </p:nvSpPr>
        <p:spPr>
          <a:xfrm>
            <a:off x="3644882" y="5365751"/>
            <a:ext cx="2017059" cy="685800"/>
          </a:xfrm>
          <a:prstGeom prst="trapezoi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2" name="Trapezoid 91">
            <a:extLst>
              <a:ext uri="{FF2B5EF4-FFF2-40B4-BE49-F238E27FC236}">
                <a16:creationId xmlns:a16="http://schemas.microsoft.com/office/drawing/2014/main" xmlns="" id="{F31BD131-1DA1-4C6B-A078-DA71ECCFC870}"/>
              </a:ext>
            </a:extLst>
          </p:cNvPr>
          <p:cNvSpPr/>
          <p:nvPr/>
        </p:nvSpPr>
        <p:spPr>
          <a:xfrm>
            <a:off x="1063046" y="5365751"/>
            <a:ext cx="2017059" cy="685800"/>
          </a:xfrm>
          <a:prstGeom prst="trapezoid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3" name="Trapezoid 92">
            <a:extLst>
              <a:ext uri="{FF2B5EF4-FFF2-40B4-BE49-F238E27FC236}">
                <a16:creationId xmlns:a16="http://schemas.microsoft.com/office/drawing/2014/main" xmlns="" id="{CA020BBF-3253-4DB0-8B32-EBC77BE38B0D}"/>
              </a:ext>
            </a:extLst>
          </p:cNvPr>
          <p:cNvSpPr/>
          <p:nvPr/>
        </p:nvSpPr>
        <p:spPr>
          <a:xfrm>
            <a:off x="1103388" y="5406092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4" name="Trapezoid 93">
            <a:extLst>
              <a:ext uri="{FF2B5EF4-FFF2-40B4-BE49-F238E27FC236}">
                <a16:creationId xmlns:a16="http://schemas.microsoft.com/office/drawing/2014/main" xmlns="" id="{FCDA9F95-2AF7-407F-82C6-52DAA5FAB677}"/>
              </a:ext>
            </a:extLst>
          </p:cNvPr>
          <p:cNvSpPr/>
          <p:nvPr/>
        </p:nvSpPr>
        <p:spPr>
          <a:xfrm>
            <a:off x="3685223" y="5406092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5" name="Trapezoid 94">
            <a:extLst>
              <a:ext uri="{FF2B5EF4-FFF2-40B4-BE49-F238E27FC236}">
                <a16:creationId xmlns:a16="http://schemas.microsoft.com/office/drawing/2014/main" xmlns="" id="{0F89B3BB-4818-45DE-A7E4-32CD94F0057A}"/>
              </a:ext>
            </a:extLst>
          </p:cNvPr>
          <p:cNvSpPr/>
          <p:nvPr/>
        </p:nvSpPr>
        <p:spPr>
          <a:xfrm>
            <a:off x="6267058" y="5406092"/>
            <a:ext cx="1936376" cy="645459"/>
          </a:xfrm>
          <a:prstGeom prst="trapezoid">
            <a:avLst/>
          </a:prstGeom>
          <a:solidFill>
            <a:srgbClr val="FF99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98" name="Arrow: Bent-Up 97">
            <a:extLst>
              <a:ext uri="{FF2B5EF4-FFF2-40B4-BE49-F238E27FC236}">
                <a16:creationId xmlns:a16="http://schemas.microsoft.com/office/drawing/2014/main" xmlns="" id="{AF28E66E-4399-4068-90B6-44F7FF1C16EF}"/>
              </a:ext>
            </a:extLst>
          </p:cNvPr>
          <p:cNvSpPr/>
          <p:nvPr/>
        </p:nvSpPr>
        <p:spPr>
          <a:xfrm rot="2700000" flipV="1">
            <a:off x="3050252" y="5165537"/>
            <a:ext cx="804999" cy="161365"/>
          </a:xfrm>
          <a:prstGeom prst="bentUpArrow">
            <a:avLst>
              <a:gd name="adj1" fmla="val 25000"/>
              <a:gd name="adj2" fmla="val 25000"/>
              <a:gd name="adj3" fmla="val 27959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1" name="Arrow: Right 100">
            <a:extLst>
              <a:ext uri="{FF2B5EF4-FFF2-40B4-BE49-F238E27FC236}">
                <a16:creationId xmlns:a16="http://schemas.microsoft.com/office/drawing/2014/main" xmlns="" id="{611B4A16-E953-482E-9172-75E4F8989E0E}"/>
              </a:ext>
            </a:extLst>
          </p:cNvPr>
          <p:cNvSpPr/>
          <p:nvPr/>
        </p:nvSpPr>
        <p:spPr>
          <a:xfrm rot="2798656">
            <a:off x="5666687" y="518523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102" name="Arrow: Right 101">
            <a:extLst>
              <a:ext uri="{FF2B5EF4-FFF2-40B4-BE49-F238E27FC236}">
                <a16:creationId xmlns:a16="http://schemas.microsoft.com/office/drawing/2014/main" xmlns="" id="{DACD7A55-C795-46B4-947C-F6A63D2136AC}"/>
              </a:ext>
            </a:extLst>
          </p:cNvPr>
          <p:cNvSpPr/>
          <p:nvPr/>
        </p:nvSpPr>
        <p:spPr>
          <a:xfrm rot="2798656">
            <a:off x="501830" y="518523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4" name="Arrow: Right 483">
            <a:extLst>
              <a:ext uri="{FF2B5EF4-FFF2-40B4-BE49-F238E27FC236}">
                <a16:creationId xmlns:a16="http://schemas.microsoft.com/office/drawing/2014/main" xmlns="" id="{EE769B90-1E60-44DA-B368-F80EDD9B6009}"/>
              </a:ext>
            </a:extLst>
          </p:cNvPr>
          <p:cNvSpPr/>
          <p:nvPr/>
        </p:nvSpPr>
        <p:spPr>
          <a:xfrm rot="2798656">
            <a:off x="3406105" y="4562532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5" name="Arrow: Right 484">
            <a:extLst>
              <a:ext uri="{FF2B5EF4-FFF2-40B4-BE49-F238E27FC236}">
                <a16:creationId xmlns:a16="http://schemas.microsoft.com/office/drawing/2014/main" xmlns="" id="{8AD6EDED-BDC9-43DD-8DBE-B09162AF21E7}"/>
              </a:ext>
            </a:extLst>
          </p:cNvPr>
          <p:cNvSpPr/>
          <p:nvPr/>
        </p:nvSpPr>
        <p:spPr>
          <a:xfrm rot="2798656">
            <a:off x="5978544" y="455880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6" name="Arrow: Right 485">
            <a:extLst>
              <a:ext uri="{FF2B5EF4-FFF2-40B4-BE49-F238E27FC236}">
                <a16:creationId xmlns:a16="http://schemas.microsoft.com/office/drawing/2014/main" xmlns="" id="{E00E6C72-B3A7-4401-8C9E-4B2235C7CE1D}"/>
              </a:ext>
            </a:extLst>
          </p:cNvPr>
          <p:cNvSpPr/>
          <p:nvPr/>
        </p:nvSpPr>
        <p:spPr>
          <a:xfrm rot="2798656">
            <a:off x="805800" y="2182361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87" name="Arrow: Right 486">
            <a:extLst>
              <a:ext uri="{FF2B5EF4-FFF2-40B4-BE49-F238E27FC236}">
                <a16:creationId xmlns:a16="http://schemas.microsoft.com/office/drawing/2014/main" xmlns="" id="{8F0C0F2D-BCA9-4448-AACB-CA8550FA8A1D}"/>
              </a:ext>
            </a:extLst>
          </p:cNvPr>
          <p:cNvSpPr/>
          <p:nvPr/>
        </p:nvSpPr>
        <p:spPr>
          <a:xfrm rot="2798656">
            <a:off x="3395697" y="2182361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6BA6FBB-A73D-4ACD-80D5-23A3AE114A13}"/>
              </a:ext>
            </a:extLst>
          </p:cNvPr>
          <p:cNvGrpSpPr/>
          <p:nvPr/>
        </p:nvGrpSpPr>
        <p:grpSpPr>
          <a:xfrm>
            <a:off x="6029029" y="1818851"/>
            <a:ext cx="2214018" cy="1571524"/>
            <a:chOff x="6029029" y="1818851"/>
            <a:chExt cx="2214018" cy="1571524"/>
          </a:xfrm>
        </p:grpSpPr>
        <p:grpSp>
          <p:nvGrpSpPr>
            <p:cNvPr id="190" name="Group 189">
              <a:extLst>
                <a:ext uri="{FF2B5EF4-FFF2-40B4-BE49-F238E27FC236}">
                  <a16:creationId xmlns:a16="http://schemas.microsoft.com/office/drawing/2014/main" xmlns="" id="{2D2DC5B4-D5A6-497B-AFC3-4630825C2A1F}"/>
                </a:ext>
              </a:extLst>
            </p:cNvPr>
            <p:cNvGrpSpPr/>
            <p:nvPr/>
          </p:nvGrpSpPr>
          <p:grpSpPr>
            <a:xfrm>
              <a:off x="6653091" y="2428539"/>
              <a:ext cx="353272" cy="251049"/>
              <a:chOff x="1532575" y="1007242"/>
              <a:chExt cx="400375" cy="284522"/>
            </a:xfrm>
          </p:grpSpPr>
          <p:grpSp>
            <p:nvGrpSpPr>
              <p:cNvPr id="191" name="Group 190">
                <a:extLst>
                  <a:ext uri="{FF2B5EF4-FFF2-40B4-BE49-F238E27FC236}">
                    <a16:creationId xmlns:a16="http://schemas.microsoft.com/office/drawing/2014/main" xmlns="" id="{000F454A-52DD-44C4-A00E-DC3E28D5FED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43091">
                <a:off x="1532575" y="1094248"/>
                <a:ext cx="244673" cy="182880"/>
                <a:chOff x="1736593" y="6251338"/>
                <a:chExt cx="558222" cy="417242"/>
              </a:xfrm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xmlns="" id="{F6AF9526-810E-44B0-8646-BF420D628073}"/>
                    </a:ext>
                  </a:extLst>
                </p:cNvPr>
                <p:cNvSpPr/>
                <p:nvPr/>
              </p:nvSpPr>
              <p:spPr>
                <a:xfrm rot="2519735">
                  <a:off x="1877574" y="6580232"/>
                  <a:ext cx="41724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8" name="Teardrop 197">
                  <a:extLst>
                    <a:ext uri="{FF2B5EF4-FFF2-40B4-BE49-F238E27FC236}">
                      <a16:creationId xmlns:a16="http://schemas.microsoft.com/office/drawing/2014/main" xmlns="" id="{A65AC651-C84B-4E53-A5C4-D6CED66F81DC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9" name="Teardrop 198">
                  <a:extLst>
                    <a:ext uri="{FF2B5EF4-FFF2-40B4-BE49-F238E27FC236}">
                      <a16:creationId xmlns:a16="http://schemas.microsoft.com/office/drawing/2014/main" xmlns="" id="{B065F5C1-FB5E-44D8-BBC4-35C3F5AEE11E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0" name="Teardrop 199">
                  <a:extLst>
                    <a:ext uri="{FF2B5EF4-FFF2-40B4-BE49-F238E27FC236}">
                      <a16:creationId xmlns:a16="http://schemas.microsoft.com/office/drawing/2014/main" xmlns="" id="{7939FBD5-2FBF-49F6-B61F-061FB50DDBD9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  <p:grpSp>
            <p:nvGrpSpPr>
              <p:cNvPr id="192" name="Group 191">
                <a:extLst>
                  <a:ext uri="{FF2B5EF4-FFF2-40B4-BE49-F238E27FC236}">
                    <a16:creationId xmlns:a16="http://schemas.microsoft.com/office/drawing/2014/main" xmlns="" id="{7078AF4E-AF6A-409C-BA3F-3415A67D6FA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813377">
                <a:off x="1699249" y="1058063"/>
                <a:ext cx="284522" cy="182880"/>
                <a:chOff x="1736593" y="6251338"/>
                <a:chExt cx="649138" cy="417242"/>
              </a:xfrm>
            </p:grpSpPr>
            <p:sp>
              <p:nvSpPr>
                <p:cNvPr id="193" name="Rectangle 192">
                  <a:extLst>
                    <a:ext uri="{FF2B5EF4-FFF2-40B4-BE49-F238E27FC236}">
                      <a16:creationId xmlns:a16="http://schemas.microsoft.com/office/drawing/2014/main" xmlns="" id="{B36A5646-4F69-4899-9A01-470DEFEEA0F1}"/>
                    </a:ext>
                  </a:extLst>
                </p:cNvPr>
                <p:cNvSpPr/>
                <p:nvPr/>
              </p:nvSpPr>
              <p:spPr>
                <a:xfrm rot="2519735">
                  <a:off x="1864180" y="6615128"/>
                  <a:ext cx="52155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4" name="Teardrop 193">
                  <a:extLst>
                    <a:ext uri="{FF2B5EF4-FFF2-40B4-BE49-F238E27FC236}">
                      <a16:creationId xmlns:a16="http://schemas.microsoft.com/office/drawing/2014/main" xmlns="" id="{273FC038-4733-41DB-8B01-285FCC2FEC29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5" name="Teardrop 194">
                  <a:extLst>
                    <a:ext uri="{FF2B5EF4-FFF2-40B4-BE49-F238E27FC236}">
                      <a16:creationId xmlns:a16="http://schemas.microsoft.com/office/drawing/2014/main" xmlns="" id="{6A45FD71-0ACD-4D52-8288-882F69E8901E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196" name="Teardrop 195">
                  <a:extLst>
                    <a:ext uri="{FF2B5EF4-FFF2-40B4-BE49-F238E27FC236}">
                      <a16:creationId xmlns:a16="http://schemas.microsoft.com/office/drawing/2014/main" xmlns="" id="{F084B2E1-AB77-4DC6-9B95-F8E2DA9D164D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</p:grpSp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xmlns="" id="{51839DA8-0AFE-4F40-918D-D45F2C144E3B}"/>
                </a:ext>
              </a:extLst>
            </p:cNvPr>
            <p:cNvGrpSpPr/>
            <p:nvPr/>
          </p:nvGrpSpPr>
          <p:grpSpPr>
            <a:xfrm>
              <a:off x="7458598" y="2428539"/>
              <a:ext cx="353272" cy="251049"/>
              <a:chOff x="1532575" y="1007242"/>
              <a:chExt cx="400375" cy="284522"/>
            </a:xfrm>
          </p:grpSpPr>
          <p:grpSp>
            <p:nvGrpSpPr>
              <p:cNvPr id="202" name="Group 201">
                <a:extLst>
                  <a:ext uri="{FF2B5EF4-FFF2-40B4-BE49-F238E27FC236}">
                    <a16:creationId xmlns:a16="http://schemas.microsoft.com/office/drawing/2014/main" xmlns="" id="{C70F07C9-3179-4D84-B562-F37F79B3E99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643091">
                <a:off x="1532575" y="1094248"/>
                <a:ext cx="244673" cy="182880"/>
                <a:chOff x="1736593" y="6251338"/>
                <a:chExt cx="558222" cy="417242"/>
              </a:xfrm>
            </p:grpSpPr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xmlns="" id="{8043EC1F-FE12-4AD3-8102-D7F7C786FCBF}"/>
                    </a:ext>
                  </a:extLst>
                </p:cNvPr>
                <p:cNvSpPr/>
                <p:nvPr/>
              </p:nvSpPr>
              <p:spPr>
                <a:xfrm rot="2519735">
                  <a:off x="1877574" y="6580232"/>
                  <a:ext cx="41724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9" name="Teardrop 208">
                  <a:extLst>
                    <a:ext uri="{FF2B5EF4-FFF2-40B4-BE49-F238E27FC236}">
                      <a16:creationId xmlns:a16="http://schemas.microsoft.com/office/drawing/2014/main" xmlns="" id="{F3018C41-E180-4B21-8204-44FF3C3B1C91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10" name="Teardrop 209">
                  <a:extLst>
                    <a:ext uri="{FF2B5EF4-FFF2-40B4-BE49-F238E27FC236}">
                      <a16:creationId xmlns:a16="http://schemas.microsoft.com/office/drawing/2014/main" xmlns="" id="{CF49DCB4-B35B-409C-8787-B66D89938309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11" name="Teardrop 210">
                  <a:extLst>
                    <a:ext uri="{FF2B5EF4-FFF2-40B4-BE49-F238E27FC236}">
                      <a16:creationId xmlns:a16="http://schemas.microsoft.com/office/drawing/2014/main" xmlns="" id="{7075B3AC-6F58-4A7E-BA7F-B3B2237301D5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  <p:grpSp>
            <p:nvGrpSpPr>
              <p:cNvPr id="203" name="Group 202">
                <a:extLst>
                  <a:ext uri="{FF2B5EF4-FFF2-40B4-BE49-F238E27FC236}">
                    <a16:creationId xmlns:a16="http://schemas.microsoft.com/office/drawing/2014/main" xmlns="" id="{84C9B2CE-748E-4165-AA19-E306EFD0BF9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3813377">
                <a:off x="1699249" y="1058063"/>
                <a:ext cx="284522" cy="182880"/>
                <a:chOff x="1736593" y="6251338"/>
                <a:chExt cx="649138" cy="417242"/>
              </a:xfrm>
            </p:grpSpPr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xmlns="" id="{DC1A0E8A-D924-4BB4-A201-1023114A6184}"/>
                    </a:ext>
                  </a:extLst>
                </p:cNvPr>
                <p:cNvSpPr/>
                <p:nvPr/>
              </p:nvSpPr>
              <p:spPr>
                <a:xfrm rot="2519735">
                  <a:off x="1864180" y="6615128"/>
                  <a:ext cx="521551" cy="45719"/>
                </a:xfrm>
                <a:prstGeom prst="rect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5" name="Teardrop 204">
                  <a:extLst>
                    <a:ext uri="{FF2B5EF4-FFF2-40B4-BE49-F238E27FC236}">
                      <a16:creationId xmlns:a16="http://schemas.microsoft.com/office/drawing/2014/main" xmlns="" id="{1B5CED92-1D75-4F3E-93EA-682B132B3498}"/>
                    </a:ext>
                  </a:extLst>
                </p:cNvPr>
                <p:cNvSpPr/>
                <p:nvPr/>
              </p:nvSpPr>
              <p:spPr>
                <a:xfrm rot="668831">
                  <a:off x="1741541" y="6439361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6" name="Teardrop 205">
                  <a:extLst>
                    <a:ext uri="{FF2B5EF4-FFF2-40B4-BE49-F238E27FC236}">
                      <a16:creationId xmlns:a16="http://schemas.microsoft.com/office/drawing/2014/main" xmlns="" id="{477A5022-2B01-4D66-9D22-7ED3CB55A408}"/>
                    </a:ext>
                  </a:extLst>
                </p:cNvPr>
                <p:cNvSpPr/>
                <p:nvPr/>
              </p:nvSpPr>
              <p:spPr>
                <a:xfrm rot="3945330" flipV="1">
                  <a:off x="1893355" y="6261627"/>
                  <a:ext cx="210971" cy="190393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  <p:sp>
              <p:nvSpPr>
                <p:cNvPr id="207" name="Teardrop 206">
                  <a:extLst>
                    <a:ext uri="{FF2B5EF4-FFF2-40B4-BE49-F238E27FC236}">
                      <a16:creationId xmlns:a16="http://schemas.microsoft.com/office/drawing/2014/main" xmlns="" id="{70F71B3B-33F1-4524-B646-D6D1CB5EA130}"/>
                    </a:ext>
                  </a:extLst>
                </p:cNvPr>
                <p:cNvSpPr/>
                <p:nvPr/>
              </p:nvSpPr>
              <p:spPr>
                <a:xfrm rot="5661036">
                  <a:off x="1754461" y="6272329"/>
                  <a:ext cx="193484" cy="229219"/>
                </a:xfrm>
                <a:prstGeom prst="teardrop">
                  <a:avLst/>
                </a:prstGeom>
                <a:solidFill>
                  <a:srgbClr val="00B05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588"/>
                </a:p>
              </p:txBody>
            </p:sp>
          </p:grpSp>
        </p:grpSp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xmlns="" id="{E552AB39-12AC-4606-8BE8-8D627205CBEF}"/>
                </a:ext>
              </a:extLst>
            </p:cNvPr>
            <p:cNvSpPr/>
            <p:nvPr/>
          </p:nvSpPr>
          <p:spPr>
            <a:xfrm>
              <a:off x="6225988" y="2704575"/>
              <a:ext cx="2017059" cy="685800"/>
            </a:xfrm>
            <a:prstGeom prst="trapezoi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9" name="Trapezoid 8">
              <a:extLst>
                <a:ext uri="{FF2B5EF4-FFF2-40B4-BE49-F238E27FC236}">
                  <a16:creationId xmlns:a16="http://schemas.microsoft.com/office/drawing/2014/main" xmlns="" id="{C8CB20AD-C448-4776-893C-D67F1D22BD2B}"/>
                </a:ext>
              </a:extLst>
            </p:cNvPr>
            <p:cNvSpPr/>
            <p:nvPr/>
          </p:nvSpPr>
          <p:spPr>
            <a:xfrm>
              <a:off x="6266330" y="2744916"/>
              <a:ext cx="1936376" cy="645459"/>
            </a:xfrm>
            <a:prstGeom prst="trapezoid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AEA05525-6751-4CE7-950C-3A1D60085679}"/>
                </a:ext>
              </a:extLst>
            </p:cNvPr>
            <p:cNvSpPr/>
            <p:nvPr/>
          </p:nvSpPr>
          <p:spPr>
            <a:xfrm>
              <a:off x="6589059" y="2702000"/>
              <a:ext cx="1290918" cy="42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0" name="Arrow: Bent-Up 19">
              <a:extLst>
                <a:ext uri="{FF2B5EF4-FFF2-40B4-BE49-F238E27FC236}">
                  <a16:creationId xmlns:a16="http://schemas.microsoft.com/office/drawing/2014/main" xmlns="" id="{44B7AE88-5EE3-4E15-B479-05657B110C8D}"/>
                </a:ext>
              </a:extLst>
            </p:cNvPr>
            <p:cNvSpPr/>
            <p:nvPr/>
          </p:nvSpPr>
          <p:spPr>
            <a:xfrm rot="2700000">
              <a:off x="6614459" y="2277723"/>
              <a:ext cx="806824" cy="161365"/>
            </a:xfrm>
            <a:prstGeom prst="bentUpArrow">
              <a:avLst>
                <a:gd name="adj1" fmla="val 25000"/>
                <a:gd name="adj2" fmla="val 25000"/>
                <a:gd name="adj3" fmla="val 27959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21" name="Arrow: Right 20">
              <a:extLst>
                <a:ext uri="{FF2B5EF4-FFF2-40B4-BE49-F238E27FC236}">
                  <a16:creationId xmlns:a16="http://schemas.microsoft.com/office/drawing/2014/main" xmlns="" id="{1F60BEDF-8EF5-43E0-AEE8-7E4EA8A371A5}"/>
                </a:ext>
              </a:extLst>
            </p:cNvPr>
            <p:cNvSpPr/>
            <p:nvPr/>
          </p:nvSpPr>
          <p:spPr>
            <a:xfrm rot="2798656">
              <a:off x="5665958" y="2524060"/>
              <a:ext cx="806824" cy="8068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xmlns="" id="{626AE7FC-42A1-4222-AE66-2F06C9FFB94C}"/>
                </a:ext>
              </a:extLst>
            </p:cNvPr>
            <p:cNvGrpSpPr/>
            <p:nvPr/>
          </p:nvGrpSpPr>
          <p:grpSpPr>
            <a:xfrm rot="17133210">
              <a:off x="6348643" y="2837760"/>
              <a:ext cx="322729" cy="225911"/>
              <a:chOff x="1423838" y="2830589"/>
              <a:chExt cx="365760" cy="256032"/>
            </a:xfrm>
          </p:grpSpPr>
          <p:sp>
            <p:nvSpPr>
              <p:cNvPr id="61" name="Arrow: Right 60">
                <a:extLst>
                  <a:ext uri="{FF2B5EF4-FFF2-40B4-BE49-F238E27FC236}">
                    <a16:creationId xmlns:a16="http://schemas.microsoft.com/office/drawing/2014/main" xmlns="" id="{802CA7B8-5122-4853-897A-14A40B0D2256}"/>
                  </a:ext>
                </a:extLst>
              </p:cNvPr>
              <p:cNvSpPr/>
              <p:nvPr/>
            </p:nvSpPr>
            <p:spPr>
              <a:xfrm rot="2798656">
                <a:off x="1652438" y="2876309"/>
                <a:ext cx="182880" cy="9144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xmlns="" id="{9C498EEF-9EB0-442E-B22B-047E6C71AA26}"/>
                  </a:ext>
                </a:extLst>
              </p:cNvPr>
              <p:cNvSpPr/>
              <p:nvPr/>
            </p:nvSpPr>
            <p:spPr>
              <a:xfrm rot="5400000">
                <a:off x="1515278" y="2949461"/>
                <a:ext cx="182880" cy="9144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xmlns="" id="{6E13FBB6-A614-4422-9BA1-8FAAADDE1130}"/>
                  </a:ext>
                </a:extLst>
              </p:cNvPr>
              <p:cNvSpPr/>
              <p:nvPr/>
            </p:nvSpPr>
            <p:spPr>
              <a:xfrm rot="7990603">
                <a:off x="1378118" y="2876309"/>
                <a:ext cx="182880" cy="9144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588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xmlns="" id="{C6975AFC-64E0-435E-AB3A-04CC9B285154}"/>
                </a:ext>
              </a:extLst>
            </p:cNvPr>
            <p:cNvGrpSpPr/>
            <p:nvPr/>
          </p:nvGrpSpPr>
          <p:grpSpPr>
            <a:xfrm>
              <a:off x="6710082" y="2747492"/>
              <a:ext cx="242047" cy="283247"/>
              <a:chOff x="1644218" y="2480553"/>
              <a:chExt cx="254234" cy="321013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xmlns="" id="{0C614365-642F-4C1F-A0EA-EF290C25FDDE}"/>
                  </a:ext>
                </a:extLst>
              </p:cNvPr>
              <p:cNvCxnSpPr/>
              <p:nvPr/>
            </p:nvCxnSpPr>
            <p:spPr>
              <a:xfrm>
                <a:off x="1770434" y="2480553"/>
                <a:ext cx="0" cy="3210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xmlns="" id="{8F45D9B3-C386-4613-BA32-DDCFB148B7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44218" y="2617914"/>
                <a:ext cx="126216" cy="688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xmlns="" id="{CF412E5F-FB2B-499C-A5E0-1CF0B417ABF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70436" y="2549558"/>
                <a:ext cx="128016" cy="682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xmlns="" id="{83C8E085-3BDB-420C-9656-64CC87686D38}"/>
                </a:ext>
              </a:extLst>
            </p:cNvPr>
            <p:cNvGrpSpPr/>
            <p:nvPr/>
          </p:nvGrpSpPr>
          <p:grpSpPr>
            <a:xfrm>
              <a:off x="7516906" y="2744917"/>
              <a:ext cx="242047" cy="283247"/>
              <a:chOff x="1644218" y="2480553"/>
              <a:chExt cx="254234" cy="321013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xmlns="" id="{D12D9CEB-FF93-4BDF-BFF6-C4BBFB4E2444}"/>
                  </a:ext>
                </a:extLst>
              </p:cNvPr>
              <p:cNvCxnSpPr/>
              <p:nvPr/>
            </p:nvCxnSpPr>
            <p:spPr>
              <a:xfrm>
                <a:off x="1770434" y="2480553"/>
                <a:ext cx="0" cy="3210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xmlns="" id="{09CD7F85-A7EF-44E0-908F-91B1AC0B39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644218" y="2617914"/>
                <a:ext cx="126216" cy="6880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xmlns="" id="{CD177A01-C9A6-4BBD-BA9D-E41CED2BD0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70436" y="2549558"/>
                <a:ext cx="128016" cy="68294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88" name="Arrow: Right 487">
              <a:extLst>
                <a:ext uri="{FF2B5EF4-FFF2-40B4-BE49-F238E27FC236}">
                  <a16:creationId xmlns:a16="http://schemas.microsoft.com/office/drawing/2014/main" xmlns="" id="{0474B80B-6EC0-4892-89FC-A91EC3DCFF6B}"/>
                </a:ext>
              </a:extLst>
            </p:cNvPr>
            <p:cNvSpPr/>
            <p:nvPr/>
          </p:nvSpPr>
          <p:spPr>
            <a:xfrm rot="2798656">
              <a:off x="5971081" y="2181922"/>
              <a:ext cx="806824" cy="80682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489" name="Arrow: Right 488">
            <a:extLst>
              <a:ext uri="{FF2B5EF4-FFF2-40B4-BE49-F238E27FC236}">
                <a16:creationId xmlns:a16="http://schemas.microsoft.com/office/drawing/2014/main" xmlns="" id="{27C43FA0-A320-497A-9856-518117F7377D}"/>
              </a:ext>
            </a:extLst>
          </p:cNvPr>
          <p:cNvSpPr/>
          <p:nvPr/>
        </p:nvSpPr>
        <p:spPr>
          <a:xfrm rot="2798656">
            <a:off x="810148" y="4559065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0" name="Arrow: Right 489">
            <a:extLst>
              <a:ext uri="{FF2B5EF4-FFF2-40B4-BE49-F238E27FC236}">
                <a16:creationId xmlns:a16="http://schemas.microsoft.com/office/drawing/2014/main" xmlns="" id="{AA65CC80-0368-4902-ABDA-A540FA4FF77D}"/>
              </a:ext>
            </a:extLst>
          </p:cNvPr>
          <p:cNvSpPr/>
          <p:nvPr/>
        </p:nvSpPr>
        <p:spPr>
          <a:xfrm rot="2798656">
            <a:off x="1404217" y="4770272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1" name="Arrow: Right 490">
            <a:extLst>
              <a:ext uri="{FF2B5EF4-FFF2-40B4-BE49-F238E27FC236}">
                <a16:creationId xmlns:a16="http://schemas.microsoft.com/office/drawing/2014/main" xmlns="" id="{9E9FDCF9-5676-44EB-BFB8-211AED30AF67}"/>
              </a:ext>
            </a:extLst>
          </p:cNvPr>
          <p:cNvSpPr/>
          <p:nvPr/>
        </p:nvSpPr>
        <p:spPr>
          <a:xfrm rot="2798656">
            <a:off x="3984715" y="4767646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2" name="Arrow: Right 491">
            <a:extLst>
              <a:ext uri="{FF2B5EF4-FFF2-40B4-BE49-F238E27FC236}">
                <a16:creationId xmlns:a16="http://schemas.microsoft.com/office/drawing/2014/main" xmlns="" id="{68B2581C-61D4-4939-8DED-06B1866B6EA3}"/>
              </a:ext>
            </a:extLst>
          </p:cNvPr>
          <p:cNvSpPr/>
          <p:nvPr/>
        </p:nvSpPr>
        <p:spPr>
          <a:xfrm rot="2798656">
            <a:off x="6558779" y="4765731"/>
            <a:ext cx="806824" cy="80682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88"/>
          </a:p>
        </p:txBody>
      </p:sp>
      <p:sp>
        <p:nvSpPr>
          <p:cNvPr id="493" name="Rectangle 492">
            <a:extLst>
              <a:ext uri="{FF2B5EF4-FFF2-40B4-BE49-F238E27FC236}">
                <a16:creationId xmlns:a16="http://schemas.microsoft.com/office/drawing/2014/main" xmlns="" id="{2A4BA5BC-2DE5-4293-B57D-735B3AEDD343}"/>
              </a:ext>
            </a:extLst>
          </p:cNvPr>
          <p:cNvSpPr/>
          <p:nvPr/>
        </p:nvSpPr>
        <p:spPr>
          <a:xfrm>
            <a:off x="1062318" y="1491765"/>
            <a:ext cx="2013476" cy="2897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plastic mulch</a:t>
            </a:r>
          </a:p>
        </p:txBody>
      </p:sp>
      <p:sp>
        <p:nvSpPr>
          <p:cNvPr id="494" name="Rectangle 493">
            <a:extLst>
              <a:ext uri="{FF2B5EF4-FFF2-40B4-BE49-F238E27FC236}">
                <a16:creationId xmlns:a16="http://schemas.microsoft.com/office/drawing/2014/main" xmlns="" id="{B1761524-AADB-4EFB-AB87-E51484CD976D}"/>
              </a:ext>
            </a:extLst>
          </p:cNvPr>
          <p:cNvSpPr/>
          <p:nvPr/>
        </p:nvSpPr>
        <p:spPr>
          <a:xfrm>
            <a:off x="3644153" y="1371600"/>
            <a:ext cx="201347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Entirely reflective plastic mulch</a:t>
            </a:r>
          </a:p>
        </p:txBody>
      </p:sp>
      <p:sp>
        <p:nvSpPr>
          <p:cNvPr id="495" name="Rectangle 494">
            <a:extLst>
              <a:ext uri="{FF2B5EF4-FFF2-40B4-BE49-F238E27FC236}">
                <a16:creationId xmlns:a16="http://schemas.microsoft.com/office/drawing/2014/main" xmlns="" id="{25E199F5-566B-4B45-BBE9-2DBD4241A01D}"/>
              </a:ext>
            </a:extLst>
          </p:cNvPr>
          <p:cNvSpPr/>
          <p:nvPr/>
        </p:nvSpPr>
        <p:spPr>
          <a:xfrm>
            <a:off x="6225989" y="1371600"/>
            <a:ext cx="2013476" cy="54864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Plastic mulch with a reflective center stripe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530559F8-11D0-43BF-AA1F-27C0622EC192}"/>
              </a:ext>
            </a:extLst>
          </p:cNvPr>
          <p:cNvGrpSpPr/>
          <p:nvPr/>
        </p:nvGrpSpPr>
        <p:grpSpPr>
          <a:xfrm>
            <a:off x="1354350" y="5406091"/>
            <a:ext cx="639814" cy="484094"/>
            <a:chOff x="1462540" y="4115223"/>
            <a:chExt cx="725122" cy="548640"/>
          </a:xfrm>
        </p:grpSpPr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xmlns="" id="{BC749D51-13D4-41BE-88C5-290F6C08D253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xmlns="" id="{273ACD7E-8272-41A0-8BD8-F8A442F4F8C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xmlns="" id="{F6A1E6A9-7532-4C67-B0DA-88B08E5CB4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6" name="Straight Connector 495">
              <a:extLst>
                <a:ext uri="{FF2B5EF4-FFF2-40B4-BE49-F238E27FC236}">
                  <a16:creationId xmlns:a16="http://schemas.microsoft.com/office/drawing/2014/main" xmlns="" id="{E9DBE51A-E519-4FFC-A255-FDD6E14BB9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7" name="Straight Connector 496">
              <a:extLst>
                <a:ext uri="{FF2B5EF4-FFF2-40B4-BE49-F238E27FC236}">
                  <a16:creationId xmlns:a16="http://schemas.microsoft.com/office/drawing/2014/main" xmlns="" id="{D711C8CE-7F94-4700-AEFA-23033165CD5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8" name="Straight Connector 497">
              <a:extLst>
                <a:ext uri="{FF2B5EF4-FFF2-40B4-BE49-F238E27FC236}">
                  <a16:creationId xmlns:a16="http://schemas.microsoft.com/office/drawing/2014/main" xmlns="" id="{C313B1F2-9BC8-49EC-88E9-6C5EF439BF6C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9" name="Straight Connector 498">
              <a:extLst>
                <a:ext uri="{FF2B5EF4-FFF2-40B4-BE49-F238E27FC236}">
                  <a16:creationId xmlns:a16="http://schemas.microsoft.com/office/drawing/2014/main" xmlns="" id="{F1FD3FDA-6BB2-4CDE-9067-B6B086189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0" name="Straight Connector 499">
              <a:extLst>
                <a:ext uri="{FF2B5EF4-FFF2-40B4-BE49-F238E27FC236}">
                  <a16:creationId xmlns:a16="http://schemas.microsoft.com/office/drawing/2014/main" xmlns="" id="{A74436A4-01C0-44C6-BE1D-426B08717D4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>
              <a:extLst>
                <a:ext uri="{FF2B5EF4-FFF2-40B4-BE49-F238E27FC236}">
                  <a16:creationId xmlns:a16="http://schemas.microsoft.com/office/drawing/2014/main" xmlns="" id="{93AB1D0E-F88C-428F-9013-8C9F18E3B579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2" name="Group 501">
            <a:extLst>
              <a:ext uri="{FF2B5EF4-FFF2-40B4-BE49-F238E27FC236}">
                <a16:creationId xmlns:a16="http://schemas.microsoft.com/office/drawing/2014/main" xmlns="" id="{7B6F7D10-E426-4BBE-8695-1C723FBE7ADD}"/>
              </a:ext>
            </a:extLst>
          </p:cNvPr>
          <p:cNvGrpSpPr/>
          <p:nvPr/>
        </p:nvGrpSpPr>
        <p:grpSpPr>
          <a:xfrm>
            <a:off x="2161614" y="5405718"/>
            <a:ext cx="639814" cy="484094"/>
            <a:chOff x="1462540" y="4115223"/>
            <a:chExt cx="725122" cy="548640"/>
          </a:xfrm>
        </p:grpSpPr>
        <p:cxnSp>
          <p:nvCxnSpPr>
            <p:cNvPr id="503" name="Straight Connector 502">
              <a:extLst>
                <a:ext uri="{FF2B5EF4-FFF2-40B4-BE49-F238E27FC236}">
                  <a16:creationId xmlns:a16="http://schemas.microsoft.com/office/drawing/2014/main" xmlns="" id="{850AC898-E762-49EC-8FCE-6A9DB55E623C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4" name="Straight Connector 503">
              <a:extLst>
                <a:ext uri="{FF2B5EF4-FFF2-40B4-BE49-F238E27FC236}">
                  <a16:creationId xmlns:a16="http://schemas.microsoft.com/office/drawing/2014/main" xmlns="" id="{CD13EAD2-9A6E-4A6F-9F4D-E00C277886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5" name="Straight Connector 504">
              <a:extLst>
                <a:ext uri="{FF2B5EF4-FFF2-40B4-BE49-F238E27FC236}">
                  <a16:creationId xmlns:a16="http://schemas.microsoft.com/office/drawing/2014/main" xmlns="" id="{3291C6AE-C717-4EE3-9C04-701339BC12C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6" name="Straight Connector 505">
              <a:extLst>
                <a:ext uri="{FF2B5EF4-FFF2-40B4-BE49-F238E27FC236}">
                  <a16:creationId xmlns:a16="http://schemas.microsoft.com/office/drawing/2014/main" xmlns="" id="{B040430E-57F8-4EA1-8E76-C52A0F83D0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xmlns="" id="{9999A73C-78FF-49BD-A9A0-48436C6452A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xmlns="" id="{AB54B081-2D03-4524-856A-A2EC656A62A6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9" name="Straight Connector 508">
              <a:extLst>
                <a:ext uri="{FF2B5EF4-FFF2-40B4-BE49-F238E27FC236}">
                  <a16:creationId xmlns:a16="http://schemas.microsoft.com/office/drawing/2014/main" xmlns="" id="{536CE107-01FE-4CE1-B8F9-0696E4A18A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0" name="Straight Connector 509">
              <a:extLst>
                <a:ext uri="{FF2B5EF4-FFF2-40B4-BE49-F238E27FC236}">
                  <a16:creationId xmlns:a16="http://schemas.microsoft.com/office/drawing/2014/main" xmlns="" id="{6EB2AC95-22F8-454E-AC30-0D64E1255E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1" name="Straight Connector 510">
              <a:extLst>
                <a:ext uri="{FF2B5EF4-FFF2-40B4-BE49-F238E27FC236}">
                  <a16:creationId xmlns:a16="http://schemas.microsoft.com/office/drawing/2014/main" xmlns="" id="{A650ACB5-15A6-4CEB-BA57-726C8DFF7C03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xmlns="" id="{FB92D2DA-EE9D-4161-93F9-705EBECB0538}"/>
              </a:ext>
            </a:extLst>
          </p:cNvPr>
          <p:cNvGrpSpPr/>
          <p:nvPr/>
        </p:nvGrpSpPr>
        <p:grpSpPr>
          <a:xfrm>
            <a:off x="3938149" y="5405718"/>
            <a:ext cx="639814" cy="484094"/>
            <a:chOff x="1462540" y="4115223"/>
            <a:chExt cx="725122" cy="548640"/>
          </a:xfrm>
        </p:grpSpPr>
        <p:cxnSp>
          <p:nvCxnSpPr>
            <p:cNvPr id="513" name="Straight Connector 512">
              <a:extLst>
                <a:ext uri="{FF2B5EF4-FFF2-40B4-BE49-F238E27FC236}">
                  <a16:creationId xmlns:a16="http://schemas.microsoft.com/office/drawing/2014/main" xmlns="" id="{48D5CFD1-A085-484F-9281-6725170198AC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4" name="Straight Connector 513">
              <a:extLst>
                <a:ext uri="{FF2B5EF4-FFF2-40B4-BE49-F238E27FC236}">
                  <a16:creationId xmlns:a16="http://schemas.microsoft.com/office/drawing/2014/main" xmlns="" id="{B936D844-86EC-494D-8501-29F6223B27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5" name="Straight Connector 514">
              <a:extLst>
                <a:ext uri="{FF2B5EF4-FFF2-40B4-BE49-F238E27FC236}">
                  <a16:creationId xmlns:a16="http://schemas.microsoft.com/office/drawing/2014/main" xmlns="" id="{4CBB636B-45FB-4DA7-9A4F-D52933EA7C5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6" name="Straight Connector 515">
              <a:extLst>
                <a:ext uri="{FF2B5EF4-FFF2-40B4-BE49-F238E27FC236}">
                  <a16:creationId xmlns:a16="http://schemas.microsoft.com/office/drawing/2014/main" xmlns="" id="{56D0D180-F056-4211-AC84-1A08854E69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7" name="Straight Connector 516">
              <a:extLst>
                <a:ext uri="{FF2B5EF4-FFF2-40B4-BE49-F238E27FC236}">
                  <a16:creationId xmlns:a16="http://schemas.microsoft.com/office/drawing/2014/main" xmlns="" id="{E167E032-C23C-4226-B48C-5522E326AFC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8" name="Straight Connector 517">
              <a:extLst>
                <a:ext uri="{FF2B5EF4-FFF2-40B4-BE49-F238E27FC236}">
                  <a16:creationId xmlns:a16="http://schemas.microsoft.com/office/drawing/2014/main" xmlns="" id="{52F72782-40C9-47F9-9F6A-A1504E8AE05D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9" name="Straight Connector 518">
              <a:extLst>
                <a:ext uri="{FF2B5EF4-FFF2-40B4-BE49-F238E27FC236}">
                  <a16:creationId xmlns:a16="http://schemas.microsoft.com/office/drawing/2014/main" xmlns="" id="{E0F8BDF3-11FF-4014-8A31-D816191DA6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0" name="Straight Connector 519">
              <a:extLst>
                <a:ext uri="{FF2B5EF4-FFF2-40B4-BE49-F238E27FC236}">
                  <a16:creationId xmlns:a16="http://schemas.microsoft.com/office/drawing/2014/main" xmlns="" id="{2A6D2198-13CB-4D54-86C2-CDB03DBF39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1" name="Straight Connector 520">
              <a:extLst>
                <a:ext uri="{FF2B5EF4-FFF2-40B4-BE49-F238E27FC236}">
                  <a16:creationId xmlns:a16="http://schemas.microsoft.com/office/drawing/2014/main" xmlns="" id="{2683B5C5-EDB5-4588-A000-567037EBCD81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 521">
            <a:extLst>
              <a:ext uri="{FF2B5EF4-FFF2-40B4-BE49-F238E27FC236}">
                <a16:creationId xmlns:a16="http://schemas.microsoft.com/office/drawing/2014/main" xmlns="" id="{305CFCED-2A20-427B-B825-1042FEE45BDD}"/>
              </a:ext>
            </a:extLst>
          </p:cNvPr>
          <p:cNvGrpSpPr/>
          <p:nvPr/>
        </p:nvGrpSpPr>
        <p:grpSpPr>
          <a:xfrm>
            <a:off x="4743450" y="5405718"/>
            <a:ext cx="639814" cy="484094"/>
            <a:chOff x="1462540" y="4115223"/>
            <a:chExt cx="725122" cy="548640"/>
          </a:xfrm>
        </p:grpSpPr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xmlns="" id="{9E96394B-1647-4766-9347-C5AD54603455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>
              <a:extLst>
                <a:ext uri="{FF2B5EF4-FFF2-40B4-BE49-F238E27FC236}">
                  <a16:creationId xmlns:a16="http://schemas.microsoft.com/office/drawing/2014/main" xmlns="" id="{9181FD50-E7EA-4785-BC29-4F59E699CE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>
              <a:extLst>
                <a:ext uri="{FF2B5EF4-FFF2-40B4-BE49-F238E27FC236}">
                  <a16:creationId xmlns:a16="http://schemas.microsoft.com/office/drawing/2014/main" xmlns="" id="{348EA82C-FA1A-4392-B209-0895F126BDC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6" name="Straight Connector 525">
              <a:extLst>
                <a:ext uri="{FF2B5EF4-FFF2-40B4-BE49-F238E27FC236}">
                  <a16:creationId xmlns:a16="http://schemas.microsoft.com/office/drawing/2014/main" xmlns="" id="{C2309607-6094-4FCF-9BF3-C4A8BFE27E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7" name="Straight Connector 526">
              <a:extLst>
                <a:ext uri="{FF2B5EF4-FFF2-40B4-BE49-F238E27FC236}">
                  <a16:creationId xmlns:a16="http://schemas.microsoft.com/office/drawing/2014/main" xmlns="" id="{B93D3653-FD41-49FA-837F-6D97ED93A6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xmlns="" id="{FF0B79E6-9B50-42A9-9DF8-6C1AFE515B03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9" name="Straight Connector 528">
              <a:extLst>
                <a:ext uri="{FF2B5EF4-FFF2-40B4-BE49-F238E27FC236}">
                  <a16:creationId xmlns:a16="http://schemas.microsoft.com/office/drawing/2014/main" xmlns="" id="{5E895673-99BD-4EAD-83A1-80F4AB15E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0" name="Straight Connector 529">
              <a:extLst>
                <a:ext uri="{FF2B5EF4-FFF2-40B4-BE49-F238E27FC236}">
                  <a16:creationId xmlns:a16="http://schemas.microsoft.com/office/drawing/2014/main" xmlns="" id="{C27C680A-80A8-4123-A96B-19FBE639CD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1" name="Straight Connector 530">
              <a:extLst>
                <a:ext uri="{FF2B5EF4-FFF2-40B4-BE49-F238E27FC236}">
                  <a16:creationId xmlns:a16="http://schemas.microsoft.com/office/drawing/2014/main" xmlns="" id="{3CC891C5-6B3B-430C-A9EA-1BEAF75D8ADD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2" name="Group 531">
            <a:extLst>
              <a:ext uri="{FF2B5EF4-FFF2-40B4-BE49-F238E27FC236}">
                <a16:creationId xmlns:a16="http://schemas.microsoft.com/office/drawing/2014/main" xmlns="" id="{4D738AE0-5882-48D6-A3E3-4692B2DB67E9}"/>
              </a:ext>
            </a:extLst>
          </p:cNvPr>
          <p:cNvGrpSpPr/>
          <p:nvPr/>
        </p:nvGrpSpPr>
        <p:grpSpPr>
          <a:xfrm>
            <a:off x="6518462" y="5408507"/>
            <a:ext cx="639814" cy="484094"/>
            <a:chOff x="1462540" y="4115223"/>
            <a:chExt cx="725122" cy="548640"/>
          </a:xfrm>
        </p:grpSpPr>
        <p:cxnSp>
          <p:nvCxnSpPr>
            <p:cNvPr id="533" name="Straight Connector 532">
              <a:extLst>
                <a:ext uri="{FF2B5EF4-FFF2-40B4-BE49-F238E27FC236}">
                  <a16:creationId xmlns:a16="http://schemas.microsoft.com/office/drawing/2014/main" xmlns="" id="{8A783934-5DAF-412E-AE33-DABE48F20447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4" name="Straight Connector 533">
              <a:extLst>
                <a:ext uri="{FF2B5EF4-FFF2-40B4-BE49-F238E27FC236}">
                  <a16:creationId xmlns:a16="http://schemas.microsoft.com/office/drawing/2014/main" xmlns="" id="{2E94A195-E670-404B-B834-3E8D577F77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5" name="Straight Connector 534">
              <a:extLst>
                <a:ext uri="{FF2B5EF4-FFF2-40B4-BE49-F238E27FC236}">
                  <a16:creationId xmlns:a16="http://schemas.microsoft.com/office/drawing/2014/main" xmlns="" id="{AD6E1F82-7CDC-4A04-A220-F79F2BF225E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xmlns="" id="{B46B2DEF-76BE-4B96-A9A1-F39EB77E5E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xmlns="" id="{C48D30F3-6F83-4AEB-A156-49EEC78C439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xmlns="" id="{BA358E2F-8508-429C-8095-E481CBE5C234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9" name="Straight Connector 538">
              <a:extLst>
                <a:ext uri="{FF2B5EF4-FFF2-40B4-BE49-F238E27FC236}">
                  <a16:creationId xmlns:a16="http://schemas.microsoft.com/office/drawing/2014/main" xmlns="" id="{1288A68B-5655-4475-A0CD-47D98CB6C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0" name="Straight Connector 539">
              <a:extLst>
                <a:ext uri="{FF2B5EF4-FFF2-40B4-BE49-F238E27FC236}">
                  <a16:creationId xmlns:a16="http://schemas.microsoft.com/office/drawing/2014/main" xmlns="" id="{9524AC90-6E9C-4482-8F79-6ED4D5FF898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1" name="Straight Connector 540">
              <a:extLst>
                <a:ext uri="{FF2B5EF4-FFF2-40B4-BE49-F238E27FC236}">
                  <a16:creationId xmlns:a16="http://schemas.microsoft.com/office/drawing/2014/main" xmlns="" id="{29A98D5F-A091-4330-8AD2-EACDFD73C040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2" name="Group 541">
            <a:extLst>
              <a:ext uri="{FF2B5EF4-FFF2-40B4-BE49-F238E27FC236}">
                <a16:creationId xmlns:a16="http://schemas.microsoft.com/office/drawing/2014/main" xmlns="" id="{017FD735-F870-4E2D-98B7-CDEE23779E06}"/>
              </a:ext>
            </a:extLst>
          </p:cNvPr>
          <p:cNvGrpSpPr/>
          <p:nvPr/>
        </p:nvGrpSpPr>
        <p:grpSpPr>
          <a:xfrm>
            <a:off x="7325285" y="5402997"/>
            <a:ext cx="639814" cy="484094"/>
            <a:chOff x="1462540" y="4115223"/>
            <a:chExt cx="725122" cy="548640"/>
          </a:xfrm>
        </p:grpSpPr>
        <p:cxnSp>
          <p:nvCxnSpPr>
            <p:cNvPr id="543" name="Straight Connector 542">
              <a:extLst>
                <a:ext uri="{FF2B5EF4-FFF2-40B4-BE49-F238E27FC236}">
                  <a16:creationId xmlns:a16="http://schemas.microsoft.com/office/drawing/2014/main" xmlns="" id="{CDD908BB-AB51-4AA2-A89A-A5992D3D278C}"/>
                </a:ext>
              </a:extLst>
            </p:cNvPr>
            <p:cNvCxnSpPr/>
            <p:nvPr/>
          </p:nvCxnSpPr>
          <p:spPr>
            <a:xfrm>
              <a:off x="1817226" y="4115223"/>
              <a:ext cx="0" cy="54864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4" name="Straight Connector 543">
              <a:extLst>
                <a:ext uri="{FF2B5EF4-FFF2-40B4-BE49-F238E27FC236}">
                  <a16:creationId xmlns:a16="http://schemas.microsoft.com/office/drawing/2014/main" xmlns="" id="{5C759260-C327-4869-8B84-9F2083D850D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62540" y="4252585"/>
              <a:ext cx="354687" cy="17425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5" name="Straight Connector 544">
              <a:extLst>
                <a:ext uri="{FF2B5EF4-FFF2-40B4-BE49-F238E27FC236}">
                  <a16:creationId xmlns:a16="http://schemas.microsoft.com/office/drawing/2014/main" xmlns="" id="{753E9C8E-CBA9-4F39-9B9B-B4C7BD81CF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17228" y="4184229"/>
              <a:ext cx="370434" cy="20430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6" name="Straight Connector 545">
              <a:extLst>
                <a:ext uri="{FF2B5EF4-FFF2-40B4-BE49-F238E27FC236}">
                  <a16:creationId xmlns:a16="http://schemas.microsoft.com/office/drawing/2014/main" xmlns="" id="{8E231405-04B9-448C-A042-10F883A555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2126" y="4426542"/>
              <a:ext cx="185101" cy="9968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7" name="Straight Connector 546">
              <a:extLst>
                <a:ext uri="{FF2B5EF4-FFF2-40B4-BE49-F238E27FC236}">
                  <a16:creationId xmlns:a16="http://schemas.microsoft.com/office/drawing/2014/main" xmlns="" id="{2DEACD8E-E3E4-4523-BF09-CBC79A9577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23592" y="4376331"/>
              <a:ext cx="186153" cy="1172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8" name="Straight Connector 547">
              <a:extLst>
                <a:ext uri="{FF2B5EF4-FFF2-40B4-BE49-F238E27FC236}">
                  <a16:creationId xmlns:a16="http://schemas.microsoft.com/office/drawing/2014/main" xmlns="" id="{D99AE29F-4427-4BC7-8AAD-FF8330E57F72}"/>
                </a:ext>
              </a:extLst>
            </p:cNvPr>
            <p:cNvCxnSpPr>
              <a:cxnSpLocks/>
            </p:cNvCxnSpPr>
            <p:nvPr/>
          </p:nvCxnSpPr>
          <p:spPr>
            <a:xfrm>
              <a:off x="1555628" y="4277812"/>
              <a:ext cx="119697" cy="395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9" name="Straight Connector 548">
              <a:extLst>
                <a:ext uri="{FF2B5EF4-FFF2-40B4-BE49-F238E27FC236}">
                  <a16:creationId xmlns:a16="http://schemas.microsoft.com/office/drawing/2014/main" xmlns="" id="{A8CE5AAD-A26C-4580-A4E0-B01423EF68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88060" y="4291240"/>
              <a:ext cx="51514" cy="101464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0" name="Straight Connector 549">
              <a:extLst>
                <a:ext uri="{FF2B5EF4-FFF2-40B4-BE49-F238E27FC236}">
                  <a16:creationId xmlns:a16="http://schemas.microsoft.com/office/drawing/2014/main" xmlns="" id="{D7667979-F806-4FDB-B61C-A15A713C69B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5638" y="4189421"/>
              <a:ext cx="116354" cy="35873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1" name="Straight Connector 550">
              <a:extLst>
                <a:ext uri="{FF2B5EF4-FFF2-40B4-BE49-F238E27FC236}">
                  <a16:creationId xmlns:a16="http://schemas.microsoft.com/office/drawing/2014/main" xmlns="" id="{C93C1903-B6DB-4A83-8FE8-D8EC1DF4CDFF}"/>
                </a:ext>
              </a:extLst>
            </p:cNvPr>
            <p:cNvCxnSpPr>
              <a:cxnSpLocks/>
            </p:cNvCxnSpPr>
            <p:nvPr/>
          </p:nvCxnSpPr>
          <p:spPr>
            <a:xfrm>
              <a:off x="1969640" y="4275730"/>
              <a:ext cx="35243" cy="10060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3" name="Rectangle 552">
            <a:extLst>
              <a:ext uri="{FF2B5EF4-FFF2-40B4-BE49-F238E27FC236}">
                <a16:creationId xmlns:a16="http://schemas.microsoft.com/office/drawing/2014/main" xmlns="" id="{649C0667-52E1-4170-BED8-484773132E37}"/>
              </a:ext>
            </a:extLst>
          </p:cNvPr>
          <p:cNvSpPr/>
          <p:nvPr/>
        </p:nvSpPr>
        <p:spPr>
          <a:xfrm rot="16200000">
            <a:off x="-591670" y="5325035"/>
            <a:ext cx="2013476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 growth stage</a:t>
            </a:r>
          </a:p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(cold weather)</a:t>
            </a:r>
          </a:p>
        </p:txBody>
      </p:sp>
      <p:sp>
        <p:nvSpPr>
          <p:cNvPr id="554" name="Rectangle 553">
            <a:extLst>
              <a:ext uri="{FF2B5EF4-FFF2-40B4-BE49-F238E27FC236}">
                <a16:creationId xmlns:a16="http://schemas.microsoft.com/office/drawing/2014/main" xmlns="" id="{B7580ED1-13C8-4219-A197-6AEC0A33CF6F}"/>
              </a:ext>
            </a:extLst>
          </p:cNvPr>
          <p:cNvSpPr/>
          <p:nvPr/>
        </p:nvSpPr>
        <p:spPr>
          <a:xfrm rot="16200000">
            <a:off x="-591670" y="2662518"/>
            <a:ext cx="2013476" cy="4840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 growth stage</a:t>
            </a:r>
          </a:p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sz="1059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(hot weather)</a:t>
            </a:r>
          </a:p>
        </p:txBody>
      </p:sp>
      <p:sp>
        <p:nvSpPr>
          <p:cNvPr id="555" name="Rectangle 554">
            <a:extLst>
              <a:ext uri="{FF2B5EF4-FFF2-40B4-BE49-F238E27FC236}">
                <a16:creationId xmlns:a16="http://schemas.microsoft.com/office/drawing/2014/main" xmlns="" id="{7C3DB1E0-9EB2-4B18-834D-E11F4783757A}"/>
              </a:ext>
            </a:extLst>
          </p:cNvPr>
          <p:cNvSpPr/>
          <p:nvPr/>
        </p:nvSpPr>
        <p:spPr>
          <a:xfrm>
            <a:off x="1064109" y="3469341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Excessive root-zone warming</a:t>
            </a:r>
          </a:p>
        </p:txBody>
      </p:sp>
      <p:sp>
        <p:nvSpPr>
          <p:cNvPr id="556" name="Rectangle 555">
            <a:extLst>
              <a:ext uri="{FF2B5EF4-FFF2-40B4-BE49-F238E27FC236}">
                <a16:creationId xmlns:a16="http://schemas.microsoft.com/office/drawing/2014/main" xmlns="" id="{47ED7B1F-6CF4-4AEE-98FE-95F5EE565065}"/>
              </a:ext>
            </a:extLst>
          </p:cNvPr>
          <p:cNvSpPr/>
          <p:nvPr/>
        </p:nvSpPr>
        <p:spPr>
          <a:xfrm>
            <a:off x="3644153" y="3469341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cooling</a:t>
            </a:r>
          </a:p>
        </p:txBody>
      </p:sp>
      <p:sp>
        <p:nvSpPr>
          <p:cNvPr id="558" name="Rectangle 557">
            <a:extLst>
              <a:ext uri="{FF2B5EF4-FFF2-40B4-BE49-F238E27FC236}">
                <a16:creationId xmlns:a16="http://schemas.microsoft.com/office/drawing/2014/main" xmlns="" id="{8CA8BB83-C8ED-4709-9CE6-06B12B79BDB7}"/>
              </a:ext>
            </a:extLst>
          </p:cNvPr>
          <p:cNvSpPr/>
          <p:nvPr/>
        </p:nvSpPr>
        <p:spPr>
          <a:xfrm>
            <a:off x="6225989" y="3469341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cooling</a:t>
            </a:r>
          </a:p>
        </p:txBody>
      </p:sp>
      <p:sp>
        <p:nvSpPr>
          <p:cNvPr id="559" name="Rectangle 558">
            <a:extLst>
              <a:ext uri="{FF2B5EF4-FFF2-40B4-BE49-F238E27FC236}">
                <a16:creationId xmlns:a16="http://schemas.microsoft.com/office/drawing/2014/main" xmlns="" id="{B35163A1-B7DA-4C85-9B91-2105D8A49D1D}"/>
              </a:ext>
            </a:extLst>
          </p:cNvPr>
          <p:cNvSpPr/>
          <p:nvPr/>
        </p:nvSpPr>
        <p:spPr>
          <a:xfrm>
            <a:off x="6225988" y="6131859"/>
            <a:ext cx="2013476" cy="645459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warming</a:t>
            </a:r>
          </a:p>
        </p:txBody>
      </p:sp>
      <p:sp>
        <p:nvSpPr>
          <p:cNvPr id="560" name="Rectangle 559">
            <a:extLst>
              <a:ext uri="{FF2B5EF4-FFF2-40B4-BE49-F238E27FC236}">
                <a16:creationId xmlns:a16="http://schemas.microsoft.com/office/drawing/2014/main" xmlns="" id="{C5792E8B-9B35-4FBE-B5E1-6ADA9FC6DA55}"/>
              </a:ext>
            </a:extLst>
          </p:cNvPr>
          <p:cNvSpPr/>
          <p:nvPr/>
        </p:nvSpPr>
        <p:spPr>
          <a:xfrm>
            <a:off x="3644153" y="6131859"/>
            <a:ext cx="2013476" cy="726141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cooling</a:t>
            </a:r>
          </a:p>
        </p:txBody>
      </p:sp>
      <p:sp>
        <p:nvSpPr>
          <p:cNvPr id="561" name="Rectangle 560">
            <a:extLst>
              <a:ext uri="{FF2B5EF4-FFF2-40B4-BE49-F238E27FC236}">
                <a16:creationId xmlns:a16="http://schemas.microsoft.com/office/drawing/2014/main" xmlns="" id="{55A1A776-4CA1-4A9A-8F94-FB41222D9FF2}"/>
              </a:ext>
            </a:extLst>
          </p:cNvPr>
          <p:cNvSpPr/>
          <p:nvPr/>
        </p:nvSpPr>
        <p:spPr>
          <a:xfrm>
            <a:off x="1065901" y="6131859"/>
            <a:ext cx="2013476" cy="645459"/>
          </a:xfrm>
          <a:prstGeom prst="rect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t"/>
          <a:lstStyle/>
          <a:p>
            <a:pPr algn="ctr">
              <a:lnSpc>
                <a:spcPct val="110000"/>
              </a:lnSpc>
              <a:spcAft>
                <a:spcPts val="265"/>
              </a:spcAft>
            </a:pPr>
            <a:r>
              <a: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GOOD</a:t>
            </a:r>
          </a:p>
          <a:p>
            <a:pPr algn="ctr">
              <a:lnSpc>
                <a:spcPct val="110000"/>
              </a:lnSpc>
            </a:pPr>
            <a:r>
              <a:rPr lang="en-US" sz="1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Root-zone warming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9FA2DB07-92C9-4F88-A91B-9A7C6BD36CD7}"/>
              </a:ext>
            </a:extLst>
          </p:cNvPr>
          <p:cNvGrpSpPr/>
          <p:nvPr/>
        </p:nvGrpSpPr>
        <p:grpSpPr>
          <a:xfrm rot="17133210">
            <a:off x="1193347" y="5500374"/>
            <a:ext cx="322729" cy="225911"/>
            <a:chOff x="1423838" y="2830589"/>
            <a:chExt cx="365760" cy="256032"/>
          </a:xfrm>
        </p:grpSpPr>
        <p:sp>
          <p:nvSpPr>
            <p:cNvPr id="111" name="Arrow: Right 110">
              <a:extLst>
                <a:ext uri="{FF2B5EF4-FFF2-40B4-BE49-F238E27FC236}">
                  <a16:creationId xmlns:a16="http://schemas.microsoft.com/office/drawing/2014/main" xmlns="" id="{6AF0F65C-90EF-4CF9-B5AE-19661618DB14}"/>
                </a:ext>
              </a:extLst>
            </p:cNvPr>
            <p:cNvSpPr/>
            <p:nvPr/>
          </p:nvSpPr>
          <p:spPr>
            <a:xfrm rot="2798656">
              <a:off x="165243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2" name="Arrow: Right 111">
              <a:extLst>
                <a:ext uri="{FF2B5EF4-FFF2-40B4-BE49-F238E27FC236}">
                  <a16:creationId xmlns:a16="http://schemas.microsoft.com/office/drawing/2014/main" xmlns="" id="{A4A1589B-00ED-44A8-9AEE-BB391BA2642C}"/>
                </a:ext>
              </a:extLst>
            </p:cNvPr>
            <p:cNvSpPr/>
            <p:nvPr/>
          </p:nvSpPr>
          <p:spPr>
            <a:xfrm rot="5400000">
              <a:off x="1515278" y="2949461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3" name="Arrow: Right 112">
              <a:extLst>
                <a:ext uri="{FF2B5EF4-FFF2-40B4-BE49-F238E27FC236}">
                  <a16:creationId xmlns:a16="http://schemas.microsoft.com/office/drawing/2014/main" xmlns="" id="{A0B6F5D8-14FD-4442-80FB-FF9C50381001}"/>
                </a:ext>
              </a:extLst>
            </p:cNvPr>
            <p:cNvSpPr/>
            <p:nvPr/>
          </p:nvSpPr>
          <p:spPr>
            <a:xfrm rot="7990603">
              <a:off x="137811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89CBAE73-F1FC-4D30-B69E-4919F560FDC5}"/>
              </a:ext>
            </a:extLst>
          </p:cNvPr>
          <p:cNvGrpSpPr/>
          <p:nvPr/>
        </p:nvGrpSpPr>
        <p:grpSpPr>
          <a:xfrm rot="17133210">
            <a:off x="6349371" y="5498935"/>
            <a:ext cx="322729" cy="225911"/>
            <a:chOff x="1423838" y="2830589"/>
            <a:chExt cx="365760" cy="256032"/>
          </a:xfrm>
        </p:grpSpPr>
        <p:sp>
          <p:nvSpPr>
            <p:cNvPr id="115" name="Arrow: Right 114">
              <a:extLst>
                <a:ext uri="{FF2B5EF4-FFF2-40B4-BE49-F238E27FC236}">
                  <a16:creationId xmlns:a16="http://schemas.microsoft.com/office/drawing/2014/main" xmlns="" id="{E2B8F772-C1FE-45E4-ADDB-8FB9677F05F8}"/>
                </a:ext>
              </a:extLst>
            </p:cNvPr>
            <p:cNvSpPr/>
            <p:nvPr/>
          </p:nvSpPr>
          <p:spPr>
            <a:xfrm rot="2798656">
              <a:off x="165243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6" name="Arrow: Right 115">
              <a:extLst>
                <a:ext uri="{FF2B5EF4-FFF2-40B4-BE49-F238E27FC236}">
                  <a16:creationId xmlns:a16="http://schemas.microsoft.com/office/drawing/2014/main" xmlns="" id="{C0979DB2-C95A-433A-9D42-BF40F929BFCC}"/>
                </a:ext>
              </a:extLst>
            </p:cNvPr>
            <p:cNvSpPr/>
            <p:nvPr/>
          </p:nvSpPr>
          <p:spPr>
            <a:xfrm rot="5400000">
              <a:off x="1515278" y="2949461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  <p:sp>
          <p:nvSpPr>
            <p:cNvPr id="117" name="Arrow: Right 116">
              <a:extLst>
                <a:ext uri="{FF2B5EF4-FFF2-40B4-BE49-F238E27FC236}">
                  <a16:creationId xmlns:a16="http://schemas.microsoft.com/office/drawing/2014/main" xmlns="" id="{0A303750-5781-4895-B1B6-F4B50DFDFD50}"/>
                </a:ext>
              </a:extLst>
            </p:cNvPr>
            <p:cNvSpPr/>
            <p:nvPr/>
          </p:nvSpPr>
          <p:spPr>
            <a:xfrm rot="7990603">
              <a:off x="1378118" y="2876309"/>
              <a:ext cx="182880" cy="9144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88"/>
            </a:p>
          </p:txBody>
        </p:sp>
      </p:grpSp>
      <p:sp>
        <p:nvSpPr>
          <p:cNvPr id="552" name="Rectangle 551">
            <a:extLst>
              <a:ext uri="{FF2B5EF4-FFF2-40B4-BE49-F238E27FC236}">
                <a16:creationId xmlns:a16="http://schemas.microsoft.com/office/drawing/2014/main" xmlns="" id="{1772DA25-431D-466A-9B06-19C86B51FF51}"/>
              </a:ext>
            </a:extLst>
          </p:cNvPr>
          <p:cNvSpPr/>
          <p:nvPr/>
        </p:nvSpPr>
        <p:spPr>
          <a:xfrm>
            <a:off x="493957" y="1701322"/>
            <a:ext cx="726141" cy="242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88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Sunlight</a:t>
            </a:r>
          </a:p>
        </p:txBody>
      </p:sp>
      <p:sp>
        <p:nvSpPr>
          <p:cNvPr id="557" name="Rectangle 556">
            <a:extLst>
              <a:ext uri="{FF2B5EF4-FFF2-40B4-BE49-F238E27FC236}">
                <a16:creationId xmlns:a16="http://schemas.microsoft.com/office/drawing/2014/main" xmlns="" id="{DC3E5725-01D5-4CE6-94E9-44C995105708}"/>
              </a:ext>
            </a:extLst>
          </p:cNvPr>
          <p:cNvSpPr/>
          <p:nvPr/>
        </p:nvSpPr>
        <p:spPr>
          <a:xfrm>
            <a:off x="1707777" y="2985247"/>
            <a:ext cx="726141" cy="242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882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</a:t>
            </a:r>
          </a:p>
        </p:txBody>
      </p:sp>
      <p:sp>
        <p:nvSpPr>
          <p:cNvPr id="564" name="TextBox 563">
            <a:extLst>
              <a:ext uri="{FF2B5EF4-FFF2-40B4-BE49-F238E27FC236}">
                <a16:creationId xmlns:a16="http://schemas.microsoft.com/office/drawing/2014/main" xmlns="" id="{C533935C-F726-4F73-9B18-79E8857B70F6}"/>
              </a:ext>
            </a:extLst>
          </p:cNvPr>
          <p:cNvSpPr txBox="1"/>
          <p:nvPr/>
        </p:nvSpPr>
        <p:spPr>
          <a:xfrm>
            <a:off x="274320" y="274318"/>
            <a:ext cx="859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Dual-benefits of reflective-striped mulch</a:t>
            </a:r>
          </a:p>
        </p:txBody>
      </p:sp>
    </p:spTree>
    <p:extLst>
      <p:ext uri="{BB962C8B-B14F-4D97-AF65-F5344CB8AC3E}">
        <p14:creationId xmlns:p14="http://schemas.microsoft.com/office/powerpoint/2010/main" val="15490773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274320" y="274320"/>
            <a:ext cx="8595360" cy="9144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 light quantity and quality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01331" y="4114800"/>
            <a:ext cx="2370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PPF: 85-266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Reflection: 5-14%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21416" y="4114800"/>
            <a:ext cx="2588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PPF: 1547-1881 Reflection: &gt;91%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321" y="1828800"/>
            <a:ext cx="23850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Sunlight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310227" y="1645920"/>
            <a:ext cx="2519074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Reflected light from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black mulch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21667" y="1645920"/>
            <a:ext cx="2366645" cy="656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Reflected light from</a:t>
            </a:r>
          </a:p>
          <a:p>
            <a:pPr algn="ctr">
              <a:lnSpc>
                <a:spcPct val="120000"/>
              </a:lnSpc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Metalized-stripe mulch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245" y="4114800"/>
            <a:ext cx="23701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Total PPF: 1700-1900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371600" y="5303520"/>
            <a:ext cx="6400800" cy="1097280"/>
          </a:xfrm>
          <a:prstGeom prst="rect">
            <a:avLst/>
          </a:prstGeom>
          <a:solidFill>
            <a:srgbClr val="FFFF00"/>
          </a:solidFill>
          <a:ln w="25400">
            <a:solidFill>
              <a:srgbClr val="0070C0"/>
            </a:solidFill>
          </a:ln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23018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Light reflection </a:t>
            </a:r>
            <a:r>
              <a:rPr lang="en-US" sz="2000" dirty="0"/>
              <a:t>↑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→ Photosynthesis </a:t>
            </a:r>
            <a:r>
              <a:rPr lang="en-US" sz="2000" dirty="0"/>
              <a:t>↑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230188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Red/far red ratio in reflected light </a:t>
            </a:r>
            <a:r>
              <a:rPr lang="en-US" sz="2000" dirty="0"/>
              <a:t>↓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→ Flowering </a:t>
            </a:r>
            <a:r>
              <a:rPr lang="en-US" sz="2000" dirty="0"/>
              <a:t>↑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A4E86CC4-52D3-4DEB-9A9B-D72F14C815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" y="2377440"/>
            <a:ext cx="2743200" cy="160817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E79C71A-BC2C-45BE-B6D2-EC135C4885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377440"/>
            <a:ext cx="2743200" cy="1608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3F72DDB-7BCE-4893-94EC-0FBE194AA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2377440"/>
            <a:ext cx="2743200" cy="16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960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/>
      <a:lstStyle>
        <a:defPPr algn="ctr">
          <a:defRPr sz="2400" b="1" dirty="0" smtClean="0">
            <a:solidFill>
              <a:srgbClr val="0000CC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26842</TotalTime>
  <Words>899</Words>
  <Application>Microsoft Macintosh PowerPoint</Application>
  <PresentationFormat>On-screen Show (4:3)</PresentationFormat>
  <Paragraphs>226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Agehara,Shinsuke</dc:creator>
  <cp:lastModifiedBy>Kenneth</cp:lastModifiedBy>
  <cp:revision>943</cp:revision>
  <cp:lastPrinted>2016-11-02T15:12:00Z</cp:lastPrinted>
  <dcterms:created xsi:type="dcterms:W3CDTF">2015-07-30T19:09:05Z</dcterms:created>
  <dcterms:modified xsi:type="dcterms:W3CDTF">2019-04-17T12:09:47Z</dcterms:modified>
</cp:coreProperties>
</file>